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7"/>
  </p:notesMasterIdLst>
  <p:sldIdLst>
    <p:sldId id="256" r:id="rId5"/>
    <p:sldId id="360" r:id="rId6"/>
    <p:sldId id="257" r:id="rId7"/>
    <p:sldId id="263" r:id="rId8"/>
    <p:sldId id="367" r:id="rId9"/>
    <p:sldId id="366" r:id="rId10"/>
    <p:sldId id="365" r:id="rId11"/>
    <p:sldId id="354" r:id="rId12"/>
    <p:sldId id="344" r:id="rId13"/>
    <p:sldId id="359" r:id="rId14"/>
    <p:sldId id="345" r:id="rId15"/>
    <p:sldId id="346" r:id="rId16"/>
    <p:sldId id="347" r:id="rId17"/>
    <p:sldId id="358" r:id="rId18"/>
    <p:sldId id="349" r:id="rId19"/>
    <p:sldId id="348" r:id="rId20"/>
    <p:sldId id="350" r:id="rId21"/>
    <p:sldId id="356" r:id="rId22"/>
    <p:sldId id="355" r:id="rId23"/>
    <p:sldId id="351" r:id="rId24"/>
    <p:sldId id="362" r:id="rId25"/>
    <p:sldId id="369" r:id="rId26"/>
    <p:sldId id="371" r:id="rId27"/>
    <p:sldId id="364" r:id="rId28"/>
    <p:sldId id="370" r:id="rId29"/>
    <p:sldId id="361" r:id="rId30"/>
    <p:sldId id="363" r:id="rId31"/>
    <p:sldId id="368" r:id="rId32"/>
    <p:sldId id="372" r:id="rId33"/>
    <p:sldId id="353" r:id="rId34"/>
    <p:sldId id="352" r:id="rId35"/>
    <p:sldId id="35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1323"/>
    <a:srgbClr val="7F82B7"/>
    <a:srgbClr val="624A86"/>
    <a:srgbClr val="3C2D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E33025-3CD4-D31F-D4A3-5673545C4CD2}" v="1331" dt="2025-04-11T21:08:48.191"/>
    <p1510:client id="{769B7ABE-BDDF-428F-BFEA-A7ACA6712C30}" v="73" dt="2025-04-12T05:06:38.4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1" d="100"/>
          <a:sy n="151" d="100"/>
        </p:scale>
        <p:origin x="6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98FD61-1AFA-41DB-8D5B-B85C00EC6F5B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4958F8-41AC-4F68-870C-F4DAA02A9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82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0CDC0-488E-8C3C-BF88-C1F32653C0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429ED4-1342-40B2-C450-56911A7DBB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4ECC8-314F-AA29-358B-5E9B0D4CF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42C70-7A6B-425A-B9B5-DE1C124D682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6A75F-0303-F96A-38A7-B5C553DCF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D369C-E328-5E3D-0318-AECEB3091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F0B6-F83C-4291-9602-7A8B85993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581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E644A-272D-D87E-E51B-9F7C1D5F5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293A3-409D-72A1-C12A-B9B9E45B20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1BD184-0500-FFD2-C436-1E1F39ADF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42C70-7A6B-425A-B9B5-DE1C124D682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E7F5B6-1CB6-15C7-55AB-58B6E3306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71467-6DBB-142F-F2DE-A4E623128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F0B6-F83C-4291-9602-7A8B85993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781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63BE72-A3A6-E831-9D65-7B29727194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6C2D65-D13A-52B2-11CA-1F76296329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EA063F-3CC0-F139-F6F9-BE5FDD891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42C70-7A6B-425A-B9B5-DE1C124D682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964C4-6C91-20C9-C125-B42F37022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6FC05-C82F-32F6-5EF1-52E108309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F0B6-F83C-4291-9602-7A8B85993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997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C2061-29BA-1E1B-6ECF-3A1FF806D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A911B-3E9C-D408-725C-5CD5002D17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1BF30-81F6-3F51-70A9-0DD199F2D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42C70-7A6B-425A-B9B5-DE1C124D682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1D779D-A982-1B75-34CE-CA3C161EB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4F8B8-17AE-A663-3456-3FCD4C790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F0B6-F83C-4291-9602-7A8B85993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539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62137-3698-FEB3-D157-3A3FF4B39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5BFEDF-A38E-A595-8D01-3A1BAF24F6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437140-62D6-3760-599C-2ED57B129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42C70-7A6B-425A-B9B5-DE1C124D682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1F6184-BF17-F7F4-39F7-5D0F92C12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44779-CDE0-91D8-0B14-CE6965A87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F0B6-F83C-4291-9602-7A8B85993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677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7495A-923B-89C2-2688-6A0ED8A6F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9C027-04E7-665B-B0E5-BC2F6592D0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74EB0A-8B22-531F-78EE-DACBFF512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9B585F-DC23-6416-589E-01CC06642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42C70-7A6B-425A-B9B5-DE1C124D682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89FA0E-85EA-FE53-090B-ACFD7828A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8351E-266A-160F-95E9-D2F218911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F0B6-F83C-4291-9602-7A8B85993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855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14640-4276-9BCF-8ADC-41247F000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43CFA4-7759-D2AB-D608-75535C1B9D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FA107F-3C66-5269-6DFB-3771200CFC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F57ABC-FDE0-0C58-ADCE-516784EA4C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45BC9E-BEEF-5CA4-00A6-407BB3879F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063645-6BD5-AE58-4BBF-4CFDC07B2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42C70-7A6B-425A-B9B5-DE1C124D682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2E4CC4-BC1A-35A4-78E8-CF83F2BEE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632357-C13D-F45B-9568-43B2B6F08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F0B6-F83C-4291-9602-7A8B85993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7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B500B-04DA-4672-ED26-B8BCFB9D2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7A1348-DF7C-2C22-18D7-2038D5DA3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42C70-7A6B-425A-B9B5-DE1C124D682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B7C086-57B7-9993-D3D1-5340AB6C4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8891C1-966D-D3C3-3265-02FE28FE5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F0B6-F83C-4291-9602-7A8B85993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54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011304-C99C-D8E3-1755-62959C075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42C70-7A6B-425A-B9B5-DE1C124D682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97CC3F-C31B-56A0-F9E9-04979C170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6BDB1F-DB2D-80FF-EA14-D35C7C387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F0B6-F83C-4291-9602-7A8B85993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71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9778A-CC64-101A-310C-E4AEE270B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9BED1-4688-2A84-098D-848EDB322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9959B7-989B-ACDE-EA0C-B9E8EADE7C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096E51-242F-F14D-906F-15380D074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42C70-7A6B-425A-B9B5-DE1C124D682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4E484B-5752-51D3-DA40-BCF2ADFFC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A728CA-DEF7-3264-5D49-60DD7BECE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F0B6-F83C-4291-9602-7A8B85993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008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74578-B85C-8289-1C5A-3296DCEAE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76CDA7-D847-BC1A-2350-975B6F53D8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5EAEA2-A9BF-7851-F809-8004F3411E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D523F5-3BF8-4382-6C96-E477B2813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42C70-7A6B-425A-B9B5-DE1C124D682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D75E79-8A9A-C06F-2C75-1AB5AB08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AC0C9E-F8AE-514A-C70B-F5C5A5BE6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DF0B6-F83C-4291-9602-7A8B85993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56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D0331D-E503-A5D5-FFA4-D17D01B1B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046D1A-0C3B-DCC2-E0B7-6A187509F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C3AC50-BB2E-8D99-5983-77F479330B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42C70-7A6B-425A-B9B5-DE1C124D682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011C9-28F2-52D8-4FDF-0D8FAC2191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562B9F-2133-C039-6677-BD3EF4C451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DF0B6-F83C-4291-9602-7A8B85993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671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hyperlink" Target="http://www.ansr.org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0495B8B-DA3F-B3DE-A099-551E71565C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20676"/>
            <a:ext cx="7021513" cy="2308324"/>
          </a:xfrm>
        </p:spPr>
        <p:txBody>
          <a:bodyPr>
            <a:normAutofit/>
          </a:bodyPr>
          <a:lstStyle/>
          <a:p>
            <a:pPr algn="l"/>
            <a:r>
              <a:rPr lang="en-US" sz="4000">
                <a:solidFill>
                  <a:schemeClr val="bg1"/>
                </a:solidFill>
                <a:latin typeface="Atiba Regular"/>
                <a:ea typeface="HGPSoeiKakugothicUB"/>
                <a:cs typeface="ADLaM Display"/>
              </a:rPr>
              <a:t>NASA Arizona Space Grant Symposium </a:t>
            </a:r>
            <a:br>
              <a:rPr lang="en-US" sz="4000">
                <a:solidFill>
                  <a:schemeClr val="bg1"/>
                </a:solidFill>
                <a:latin typeface="Atiba Regular"/>
                <a:ea typeface="HGPSoeiKakugothicUB"/>
                <a:cs typeface="ADLaM Display"/>
              </a:rPr>
            </a:br>
            <a:r>
              <a:rPr lang="en-US" sz="4000">
                <a:solidFill>
                  <a:schemeClr val="bg1"/>
                </a:solidFill>
                <a:latin typeface="Atiba Regular"/>
                <a:ea typeface="HGPSoeiKakugothicUB"/>
                <a:cs typeface="ADLaM Display"/>
              </a:rPr>
              <a:t>2025</a:t>
            </a:r>
            <a:br>
              <a:rPr lang="en-US" sz="4000">
                <a:solidFill>
                  <a:schemeClr val="bg1"/>
                </a:solidFill>
                <a:latin typeface="Atiba Regular" panose="00000500000000000000" pitchFamily="2" charset="0"/>
                <a:ea typeface="HGPSoeiKakugothicUB" panose="020B0400000000000000" pitchFamily="34" charset="-128"/>
                <a:cs typeface="ADLaM Display" panose="02010000000000000000" pitchFamily="2" charset="0"/>
              </a:rPr>
            </a:br>
            <a:endParaRPr lang="en-US" sz="4000">
              <a:solidFill>
                <a:schemeClr val="bg1"/>
              </a:solidFill>
              <a:latin typeface="Atiba Regular" panose="00000500000000000000" pitchFamily="2" charset="0"/>
              <a:ea typeface="HGPSoeiKakugothicUB" panose="020B0400000000000000" pitchFamily="34" charset="-128"/>
              <a:cs typeface="ADLaM Display" panose="02010000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12068-0C1F-B700-ABC2-C09C57C38A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5024" y="3809999"/>
            <a:ext cx="7025753" cy="1012778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>
                <a:solidFill>
                  <a:schemeClr val="bg1"/>
                </a:solidFill>
                <a:latin typeface="Bahnschrift SemiCondensed"/>
              </a:rPr>
              <a:t>Casa Grande Union High School Near Space Research Team</a:t>
            </a:r>
            <a:endParaRPr lang="en-US">
              <a:solidFill>
                <a:schemeClr val="bg1"/>
              </a:solidFill>
              <a:latin typeface="Bahnschrif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643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69C2FF-C1C3-68C0-E8A2-3BF08FAD12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89B7BFD-8F45-4093-AD9C-91B15B050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98F8FF6-43B4-494A-AF8F-123A4983E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9837" y="-37578"/>
            <a:ext cx="4902679" cy="4667000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F5D03CB-1EF4-4575-BA97-23EEE14EB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9837" y="-24224"/>
            <a:ext cx="4902679" cy="4629422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E3D6461-F498-4CA6-A69A-FF42231298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78299" y="0"/>
            <a:ext cx="3109294" cy="2816726"/>
          </a:xfrm>
          <a:custGeom>
            <a:avLst/>
            <a:gdLst>
              <a:gd name="connsiteX0" fmla="*/ 649244 w 3109294"/>
              <a:gd name="connsiteY0" fmla="*/ 0 h 2816726"/>
              <a:gd name="connsiteX1" fmla="*/ 2460050 w 3109294"/>
              <a:gd name="connsiteY1" fmla="*/ 0 h 2816726"/>
              <a:gd name="connsiteX2" fmla="*/ 2543547 w 3109294"/>
              <a:gd name="connsiteY2" fmla="*/ 62438 h 2816726"/>
              <a:gd name="connsiteX3" fmla="*/ 3109294 w 3109294"/>
              <a:gd name="connsiteY3" fmla="*/ 1262079 h 2816726"/>
              <a:gd name="connsiteX4" fmla="*/ 1554647 w 3109294"/>
              <a:gd name="connsiteY4" fmla="*/ 2816726 h 2816726"/>
              <a:gd name="connsiteX5" fmla="*/ 0 w 3109294"/>
              <a:gd name="connsiteY5" fmla="*/ 1262079 h 2816726"/>
              <a:gd name="connsiteX6" fmla="*/ 565747 w 3109294"/>
              <a:gd name="connsiteY6" fmla="*/ 62438 h 2816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09294" h="2816726">
                <a:moveTo>
                  <a:pt x="649244" y="0"/>
                </a:moveTo>
                <a:lnTo>
                  <a:pt x="2460050" y="0"/>
                </a:lnTo>
                <a:lnTo>
                  <a:pt x="2543547" y="62438"/>
                </a:lnTo>
                <a:cubicBezTo>
                  <a:pt x="2889063" y="347583"/>
                  <a:pt x="3109294" y="779112"/>
                  <a:pt x="3109294" y="1262079"/>
                </a:cubicBezTo>
                <a:cubicBezTo>
                  <a:pt x="3109294" y="2120687"/>
                  <a:pt x="2413255" y="2816726"/>
                  <a:pt x="1554647" y="2816726"/>
                </a:cubicBezTo>
                <a:cubicBezTo>
                  <a:pt x="696039" y="2816726"/>
                  <a:pt x="0" y="2120687"/>
                  <a:pt x="0" y="1262079"/>
                </a:cubicBezTo>
                <a:cubicBezTo>
                  <a:pt x="0" y="779112"/>
                  <a:pt x="220231" y="347583"/>
                  <a:pt x="565747" y="62438"/>
                </a:cubicBezTo>
                <a:close/>
              </a:path>
            </a:pathLst>
          </a:cu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454E0C5-DF6D-4028-9C2A-0FDDF63C8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1984" y="1"/>
            <a:ext cx="3390016" cy="3628865"/>
          </a:xfrm>
          <a:custGeom>
            <a:avLst/>
            <a:gdLst>
              <a:gd name="connsiteX0" fmla="*/ 709972 w 3390016"/>
              <a:gd name="connsiteY0" fmla="*/ 0 h 3628865"/>
              <a:gd name="connsiteX1" fmla="*/ 3390016 w 3390016"/>
              <a:gd name="connsiteY1" fmla="*/ 0 h 3628865"/>
              <a:gd name="connsiteX2" fmla="*/ 3390016 w 3390016"/>
              <a:gd name="connsiteY2" fmla="*/ 3152567 h 3628865"/>
              <a:gd name="connsiteX3" fmla="*/ 3349024 w 3390016"/>
              <a:gd name="connsiteY3" fmla="*/ 3187227 h 3628865"/>
              <a:gd name="connsiteX4" fmla="*/ 2070639 w 3390016"/>
              <a:gd name="connsiteY4" fmla="*/ 3628865 h 3628865"/>
              <a:gd name="connsiteX5" fmla="*/ 0 w 3390016"/>
              <a:gd name="connsiteY5" fmla="*/ 1558226 h 3628865"/>
              <a:gd name="connsiteX6" fmla="*/ 606476 w 3390016"/>
              <a:gd name="connsiteY6" fmla="*/ 94063 h 3628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90016" h="3628865">
                <a:moveTo>
                  <a:pt x="709972" y="0"/>
                </a:moveTo>
                <a:lnTo>
                  <a:pt x="3390016" y="0"/>
                </a:lnTo>
                <a:lnTo>
                  <a:pt x="3390016" y="3152567"/>
                </a:lnTo>
                <a:lnTo>
                  <a:pt x="3349024" y="3187227"/>
                </a:lnTo>
                <a:cubicBezTo>
                  <a:pt x="2996999" y="3463869"/>
                  <a:pt x="2553087" y="3628865"/>
                  <a:pt x="2070639" y="3628865"/>
                </a:cubicBezTo>
                <a:cubicBezTo>
                  <a:pt x="927057" y="3628865"/>
                  <a:pt x="0" y="2701808"/>
                  <a:pt x="0" y="1558226"/>
                </a:cubicBezTo>
                <a:cubicBezTo>
                  <a:pt x="0" y="986435"/>
                  <a:pt x="231764" y="468775"/>
                  <a:pt x="606476" y="94063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C6990F7-14F2-4504-BDAF-92B264CF57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20152" y="-30279"/>
            <a:ext cx="3390016" cy="3628865"/>
          </a:xfrm>
          <a:custGeom>
            <a:avLst/>
            <a:gdLst>
              <a:gd name="connsiteX0" fmla="*/ 709972 w 3390016"/>
              <a:gd name="connsiteY0" fmla="*/ 0 h 3628865"/>
              <a:gd name="connsiteX1" fmla="*/ 3390016 w 3390016"/>
              <a:gd name="connsiteY1" fmla="*/ 0 h 3628865"/>
              <a:gd name="connsiteX2" fmla="*/ 3390016 w 3390016"/>
              <a:gd name="connsiteY2" fmla="*/ 3152567 h 3628865"/>
              <a:gd name="connsiteX3" fmla="*/ 3349024 w 3390016"/>
              <a:gd name="connsiteY3" fmla="*/ 3187227 h 3628865"/>
              <a:gd name="connsiteX4" fmla="*/ 2070639 w 3390016"/>
              <a:gd name="connsiteY4" fmla="*/ 3628865 h 3628865"/>
              <a:gd name="connsiteX5" fmla="*/ 0 w 3390016"/>
              <a:gd name="connsiteY5" fmla="*/ 1558226 h 3628865"/>
              <a:gd name="connsiteX6" fmla="*/ 606476 w 3390016"/>
              <a:gd name="connsiteY6" fmla="*/ 94063 h 3628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90016" h="3628865">
                <a:moveTo>
                  <a:pt x="709972" y="0"/>
                </a:moveTo>
                <a:lnTo>
                  <a:pt x="3390016" y="0"/>
                </a:lnTo>
                <a:lnTo>
                  <a:pt x="3390016" y="3152567"/>
                </a:lnTo>
                <a:lnTo>
                  <a:pt x="3349024" y="3187227"/>
                </a:lnTo>
                <a:cubicBezTo>
                  <a:pt x="2996999" y="3463869"/>
                  <a:pt x="2553087" y="3628865"/>
                  <a:pt x="2070639" y="3628865"/>
                </a:cubicBezTo>
                <a:cubicBezTo>
                  <a:pt x="927057" y="3628865"/>
                  <a:pt x="0" y="2701808"/>
                  <a:pt x="0" y="1558226"/>
                </a:cubicBezTo>
                <a:cubicBezTo>
                  <a:pt x="0" y="986435"/>
                  <a:pt x="231764" y="468775"/>
                  <a:pt x="606476" y="94063"/>
                </a:cubicBezTo>
                <a:close/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A0C4446-9F64-4BE4-9D9E-0175614A5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900" y="4673755"/>
            <a:ext cx="1861854" cy="717514"/>
            <a:chOff x="0" y="3975962"/>
            <a:chExt cx="1861854" cy="717514"/>
          </a:xfrm>
          <a:solidFill>
            <a:schemeClr val="bg1"/>
          </a:solidFill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16C8D8F-10E9-4498-ABDB-0F923F8B6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975962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E5A83E3-8A11-4492-BB6E-F5F2240316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415697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93BE41BE-DE62-4F2C-B0C3-B7BBAA802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14683" y="2935666"/>
            <a:ext cx="4680928" cy="3922335"/>
          </a:xfrm>
          <a:custGeom>
            <a:avLst/>
            <a:gdLst>
              <a:gd name="connsiteX0" fmla="*/ 2340464 w 4680928"/>
              <a:gd name="connsiteY0" fmla="*/ 0 h 3922335"/>
              <a:gd name="connsiteX1" fmla="*/ 4680928 w 4680928"/>
              <a:gd name="connsiteY1" fmla="*/ 2340464 h 3922335"/>
              <a:gd name="connsiteX2" fmla="*/ 4146480 w 4680928"/>
              <a:gd name="connsiteY2" fmla="*/ 3829217 h 3922335"/>
              <a:gd name="connsiteX3" fmla="*/ 4061848 w 4680928"/>
              <a:gd name="connsiteY3" fmla="*/ 3922335 h 3922335"/>
              <a:gd name="connsiteX4" fmla="*/ 619080 w 4680928"/>
              <a:gd name="connsiteY4" fmla="*/ 3922335 h 3922335"/>
              <a:gd name="connsiteX5" fmla="*/ 534448 w 4680928"/>
              <a:gd name="connsiteY5" fmla="*/ 3829217 h 3922335"/>
              <a:gd name="connsiteX6" fmla="*/ 0 w 4680928"/>
              <a:gd name="connsiteY6" fmla="*/ 2340464 h 3922335"/>
              <a:gd name="connsiteX7" fmla="*/ 2340464 w 4680928"/>
              <a:gd name="connsiteY7" fmla="*/ 0 h 3922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80928" h="3922335">
                <a:moveTo>
                  <a:pt x="2340464" y="0"/>
                </a:moveTo>
                <a:cubicBezTo>
                  <a:pt x="3633067" y="0"/>
                  <a:pt x="4680928" y="1047861"/>
                  <a:pt x="4680928" y="2340464"/>
                </a:cubicBezTo>
                <a:cubicBezTo>
                  <a:pt x="4680928" y="2905978"/>
                  <a:pt x="4480361" y="3424647"/>
                  <a:pt x="4146480" y="3829217"/>
                </a:cubicBezTo>
                <a:lnTo>
                  <a:pt x="4061848" y="3922335"/>
                </a:lnTo>
                <a:lnTo>
                  <a:pt x="619080" y="3922335"/>
                </a:lnTo>
                <a:lnTo>
                  <a:pt x="534448" y="3829217"/>
                </a:lnTo>
                <a:cubicBezTo>
                  <a:pt x="200567" y="3424647"/>
                  <a:pt x="0" y="2905978"/>
                  <a:pt x="0" y="2340464"/>
                </a:cubicBezTo>
                <a:cubicBezTo>
                  <a:pt x="0" y="1047861"/>
                  <a:pt x="1047861" y="0"/>
                  <a:pt x="2340464" y="0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0E21CE3-CE4A-4A81-86C9-019354341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32122" y="2953834"/>
            <a:ext cx="4680928" cy="3922335"/>
          </a:xfrm>
          <a:custGeom>
            <a:avLst/>
            <a:gdLst>
              <a:gd name="connsiteX0" fmla="*/ 2340464 w 4680928"/>
              <a:gd name="connsiteY0" fmla="*/ 0 h 3922335"/>
              <a:gd name="connsiteX1" fmla="*/ 4680928 w 4680928"/>
              <a:gd name="connsiteY1" fmla="*/ 2340464 h 3922335"/>
              <a:gd name="connsiteX2" fmla="*/ 4146480 w 4680928"/>
              <a:gd name="connsiteY2" fmla="*/ 3829217 h 3922335"/>
              <a:gd name="connsiteX3" fmla="*/ 4061848 w 4680928"/>
              <a:gd name="connsiteY3" fmla="*/ 3922335 h 3922335"/>
              <a:gd name="connsiteX4" fmla="*/ 619080 w 4680928"/>
              <a:gd name="connsiteY4" fmla="*/ 3922335 h 3922335"/>
              <a:gd name="connsiteX5" fmla="*/ 534448 w 4680928"/>
              <a:gd name="connsiteY5" fmla="*/ 3829217 h 3922335"/>
              <a:gd name="connsiteX6" fmla="*/ 0 w 4680928"/>
              <a:gd name="connsiteY6" fmla="*/ 2340464 h 3922335"/>
              <a:gd name="connsiteX7" fmla="*/ 2340464 w 4680928"/>
              <a:gd name="connsiteY7" fmla="*/ 0 h 3922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80928" h="3922335">
                <a:moveTo>
                  <a:pt x="2340464" y="0"/>
                </a:moveTo>
                <a:cubicBezTo>
                  <a:pt x="3633067" y="0"/>
                  <a:pt x="4680928" y="1047861"/>
                  <a:pt x="4680928" y="2340464"/>
                </a:cubicBezTo>
                <a:cubicBezTo>
                  <a:pt x="4680928" y="2905978"/>
                  <a:pt x="4480361" y="3424647"/>
                  <a:pt x="4146480" y="3829217"/>
                </a:cubicBezTo>
                <a:lnTo>
                  <a:pt x="4061848" y="3922335"/>
                </a:lnTo>
                <a:lnTo>
                  <a:pt x="619080" y="3922335"/>
                </a:lnTo>
                <a:lnTo>
                  <a:pt x="534448" y="3829217"/>
                </a:lnTo>
                <a:cubicBezTo>
                  <a:pt x="200567" y="3424647"/>
                  <a:pt x="0" y="2905978"/>
                  <a:pt x="0" y="2340464"/>
                </a:cubicBezTo>
                <a:cubicBezTo>
                  <a:pt x="0" y="1047861"/>
                  <a:pt x="1047861" y="0"/>
                  <a:pt x="2340464" y="0"/>
                </a:cubicBezTo>
                <a:close/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AFEC601-A132-47EE-B0C2-B38ACD9FC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170" y="-24224"/>
            <a:ext cx="4902678" cy="4544235"/>
          </a:xfrm>
          <a:custGeom>
            <a:avLst/>
            <a:gdLst>
              <a:gd name="connsiteX0" fmla="*/ 1529549 w 6355652"/>
              <a:gd name="connsiteY0" fmla="*/ 0 h 5890980"/>
              <a:gd name="connsiteX1" fmla="*/ 4826104 w 6355652"/>
              <a:gd name="connsiteY1" fmla="*/ 0 h 5890980"/>
              <a:gd name="connsiteX2" fmla="*/ 4954579 w 6355652"/>
              <a:gd name="connsiteY2" fmla="*/ 78051 h 5890980"/>
              <a:gd name="connsiteX3" fmla="*/ 6355652 w 6355652"/>
              <a:gd name="connsiteY3" fmla="*/ 2713154 h 5890980"/>
              <a:gd name="connsiteX4" fmla="*/ 3177826 w 6355652"/>
              <a:gd name="connsiteY4" fmla="*/ 5890980 h 5890980"/>
              <a:gd name="connsiteX5" fmla="*/ 0 w 6355652"/>
              <a:gd name="connsiteY5" fmla="*/ 2713154 h 5890980"/>
              <a:gd name="connsiteX6" fmla="*/ 1401073 w 6355652"/>
              <a:gd name="connsiteY6" fmla="*/ 78051 h 589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5890980">
                <a:moveTo>
                  <a:pt x="1529549" y="0"/>
                </a:moveTo>
                <a:lnTo>
                  <a:pt x="4826104" y="0"/>
                </a:lnTo>
                <a:lnTo>
                  <a:pt x="4954579" y="78051"/>
                </a:lnTo>
                <a:cubicBezTo>
                  <a:pt x="5799886" y="649129"/>
                  <a:pt x="6355652" y="1616239"/>
                  <a:pt x="6355652" y="2713154"/>
                </a:cubicBezTo>
                <a:cubicBezTo>
                  <a:pt x="6355652" y="4468219"/>
                  <a:pt x="4932891" y="5890980"/>
                  <a:pt x="3177826" y="5890980"/>
                </a:cubicBezTo>
                <a:cubicBezTo>
                  <a:pt x="1422761" y="5890980"/>
                  <a:pt x="0" y="4468219"/>
                  <a:pt x="0" y="2713154"/>
                </a:cubicBezTo>
                <a:cubicBezTo>
                  <a:pt x="0" y="1616239"/>
                  <a:pt x="555766" y="649129"/>
                  <a:pt x="1401073" y="78051"/>
                </a:cubicBezTo>
                <a:close/>
              </a:path>
            </a:pathLst>
          </a:cu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E0C566-8BA4-4990-EDCE-51703640D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692" y="312825"/>
            <a:ext cx="4024032" cy="28857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</a:rPr>
              <a:t>Prototype </a:t>
            </a:r>
            <a:br>
              <a:rPr lang="en-US" sz="5400">
                <a:solidFill>
                  <a:schemeClr val="bg1"/>
                </a:solidFill>
              </a:rPr>
            </a:br>
            <a:r>
              <a:rPr lang="en-US" sz="5400">
                <a:solidFill>
                  <a:schemeClr val="bg1"/>
                </a:solidFill>
                <a:ea typeface="Calibri Light"/>
                <a:cs typeface="Calibri Light"/>
              </a:rPr>
              <a:t>Development</a:t>
            </a:r>
          </a:p>
        </p:txBody>
      </p:sp>
      <p:pic>
        <p:nvPicPr>
          <p:cNvPr id="4" name="Picture 3" descr="A red circuit board with wires and a yellow wire&#10;&#10;AI-generated content may be incorrect.">
            <a:extLst>
              <a:ext uri="{FF2B5EF4-FFF2-40B4-BE49-F238E27FC236}">
                <a16:creationId xmlns:a16="http://schemas.microsoft.com/office/drawing/2014/main" id="{2C0121DB-F41A-8984-9A34-A05692138B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6" t="4833" r="22186" b="6488"/>
          <a:stretch/>
        </p:blipFill>
        <p:spPr>
          <a:xfrm rot="10800000">
            <a:off x="5870559" y="-1"/>
            <a:ext cx="2471072" cy="26034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AAF42388-8A96-425A-9532-FACC28855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51448" y="-31015"/>
            <a:ext cx="3109294" cy="2816726"/>
          </a:xfrm>
          <a:custGeom>
            <a:avLst/>
            <a:gdLst>
              <a:gd name="connsiteX0" fmla="*/ 649244 w 3109294"/>
              <a:gd name="connsiteY0" fmla="*/ 0 h 2816726"/>
              <a:gd name="connsiteX1" fmla="*/ 2460050 w 3109294"/>
              <a:gd name="connsiteY1" fmla="*/ 0 h 2816726"/>
              <a:gd name="connsiteX2" fmla="*/ 2543547 w 3109294"/>
              <a:gd name="connsiteY2" fmla="*/ 62438 h 2816726"/>
              <a:gd name="connsiteX3" fmla="*/ 3109294 w 3109294"/>
              <a:gd name="connsiteY3" fmla="*/ 1262079 h 2816726"/>
              <a:gd name="connsiteX4" fmla="*/ 1554647 w 3109294"/>
              <a:gd name="connsiteY4" fmla="*/ 2816726 h 2816726"/>
              <a:gd name="connsiteX5" fmla="*/ 0 w 3109294"/>
              <a:gd name="connsiteY5" fmla="*/ 1262079 h 2816726"/>
              <a:gd name="connsiteX6" fmla="*/ 565747 w 3109294"/>
              <a:gd name="connsiteY6" fmla="*/ 62438 h 2816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09294" h="2816726">
                <a:moveTo>
                  <a:pt x="649244" y="0"/>
                </a:moveTo>
                <a:lnTo>
                  <a:pt x="2460050" y="0"/>
                </a:lnTo>
                <a:lnTo>
                  <a:pt x="2543547" y="62438"/>
                </a:lnTo>
                <a:cubicBezTo>
                  <a:pt x="2889063" y="347583"/>
                  <a:pt x="3109294" y="779112"/>
                  <a:pt x="3109294" y="1262079"/>
                </a:cubicBezTo>
                <a:cubicBezTo>
                  <a:pt x="3109294" y="2120687"/>
                  <a:pt x="2413255" y="2816726"/>
                  <a:pt x="1554647" y="2816726"/>
                </a:cubicBezTo>
                <a:cubicBezTo>
                  <a:pt x="696039" y="2816726"/>
                  <a:pt x="0" y="2120687"/>
                  <a:pt x="0" y="1262079"/>
                </a:cubicBezTo>
                <a:cubicBezTo>
                  <a:pt x="0" y="779112"/>
                  <a:pt x="220231" y="347583"/>
                  <a:pt x="565747" y="62438"/>
                </a:cubicBezTo>
                <a:close/>
              </a:path>
            </a:pathLst>
          </a:cu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blue square box with a black square button&#10;&#10;AI-generated content may be incorrect.">
            <a:extLst>
              <a:ext uri="{FF2B5EF4-FFF2-40B4-BE49-F238E27FC236}">
                <a16:creationId xmlns:a16="http://schemas.microsoft.com/office/drawing/2014/main" id="{FBD23456-7925-FF84-59D7-FD222D2881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6" r="12347"/>
          <a:stretch/>
        </p:blipFill>
        <p:spPr>
          <a:xfrm rot="5400000">
            <a:off x="4971991" y="3259449"/>
            <a:ext cx="3599620" cy="347780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 descr="A close-up of a machine&#10;&#10;AI-generated content may be incorrect.">
            <a:extLst>
              <a:ext uri="{FF2B5EF4-FFF2-40B4-BE49-F238E27FC236}">
                <a16:creationId xmlns:a16="http://schemas.microsoft.com/office/drawing/2014/main" id="{4822DD3B-72A1-024F-2755-EE8C638848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143" y="-118940"/>
            <a:ext cx="3493142" cy="34600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34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49330" y="3703269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34454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64D8F0-8ADF-41F0-B6EF-EDCB07786F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13871"/>
            <a:ext cx="1861854" cy="717514"/>
            <a:chOff x="0" y="604259"/>
            <a:chExt cx="1861854" cy="717514"/>
          </a:xfrm>
          <a:solidFill>
            <a:srgbClr val="FFFFFF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5682B8C-4240-452F-96C1-4CD7E59B58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604259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2E986DD-2E0C-40E9-A0B4-1492E7C944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043994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21147CC-0146-459F-AC50-3DE54A0E7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13871"/>
            <a:ext cx="1861854" cy="717514"/>
            <a:chOff x="0" y="604259"/>
            <a:chExt cx="1861854" cy="717514"/>
          </a:xfrm>
          <a:solidFill>
            <a:schemeClr val="bg1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C8971EE-FF2D-4E91-9815-2CCC66CD9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604259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921A2CC-9B13-43D7-8074-9B7479CEB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043994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E7D92DE-9334-4F12-AD6B-8548D4F9A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30364" y="1215898"/>
            <a:ext cx="3959478" cy="4710717"/>
            <a:chOff x="1674895" y="1345036"/>
            <a:chExt cx="5428610" cy="4210939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A39D0FC-B65F-4D5D-A8AD-6D0E6C4D67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63AFBF5-FA42-4BA8-BCE4-E37A127ACF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BE1E800F-93B7-4AB7-B63A-E4C4E9C2C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039" y="1073781"/>
            <a:ext cx="4027288" cy="4727733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3D9EB3-C87C-E927-5B6B-F2D79A8FD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980" y="1274547"/>
            <a:ext cx="3394706" cy="278307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Endurance Testing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2B5CBEA-F125-49B6-8335-227C325B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0790119" y="0"/>
            <a:ext cx="1401881" cy="1345036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1A59942-B6FE-4CF6-8242-F6EE3231B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0790119" y="0"/>
            <a:ext cx="1401881" cy="1345036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2D9628C-9189-4868-B8AA-1727266FE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0423" y="4590987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1AF05241-2204-496E-AD1F-68B31922BB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0423" y="4590987"/>
            <a:ext cx="319941" cy="319941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black square with red paint on it&#10;&#10;AI-generated content may be incorrect.">
            <a:extLst>
              <a:ext uri="{FF2B5EF4-FFF2-40B4-BE49-F238E27FC236}">
                <a16:creationId xmlns:a16="http://schemas.microsoft.com/office/drawing/2014/main" id="{45A1CBC3-721D-EE5F-4007-266261C70F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56" b="9285"/>
          <a:stretch/>
        </p:blipFill>
        <p:spPr>
          <a:xfrm>
            <a:off x="5729260" y="822475"/>
            <a:ext cx="3545799" cy="3052206"/>
          </a:xfrm>
          <a:prstGeom prst="rect">
            <a:avLst/>
          </a:prstGeom>
          <a:ln w="28575">
            <a:noFill/>
          </a:ln>
        </p:spPr>
      </p:pic>
      <p:pic>
        <p:nvPicPr>
          <p:cNvPr id="3" name="Picture 2" descr="A group of rocks on the ground&#10;&#10;AI-generated content may be incorrect.">
            <a:extLst>
              <a:ext uri="{FF2B5EF4-FFF2-40B4-BE49-F238E27FC236}">
                <a16:creationId xmlns:a16="http://schemas.microsoft.com/office/drawing/2014/main" id="{26B403B7-EFA8-EAFA-6431-D8E67C70DC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8" b="15535"/>
          <a:stretch/>
        </p:blipFill>
        <p:spPr>
          <a:xfrm>
            <a:off x="5282321" y="4057624"/>
            <a:ext cx="4451576" cy="2463097"/>
          </a:xfrm>
          <a:prstGeom prst="rect">
            <a:avLst/>
          </a:prstGeom>
        </p:spPr>
      </p:pic>
      <p:grpSp>
        <p:nvGrpSpPr>
          <p:cNvPr id="33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03907" y="5801515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95729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C554AD-C0B8-D817-174A-07A89E934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4524344-6823-49EA-89D4-E36A82A9F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81DDC8-AC6E-0655-47ED-864FF2FC79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6088" y="1354820"/>
            <a:ext cx="8748712" cy="2369988"/>
          </a:xfrm>
        </p:spPr>
        <p:txBody>
          <a:bodyPr>
            <a:normAutofit/>
          </a:bodyPr>
          <a:lstStyle/>
          <a:p>
            <a:pPr algn="l"/>
            <a:r>
              <a:rPr lang="en-US" sz="7200">
                <a:solidFill>
                  <a:schemeClr val="bg1"/>
                </a:solidFill>
              </a:rPr>
              <a:t>Enclosure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12AA55-E545-5034-7C67-A265D5C4B0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2914" y="4105804"/>
            <a:ext cx="7866062" cy="1920136"/>
          </a:xfrm>
        </p:spPr>
        <p:txBody>
          <a:bodyPr vert="horz" wrap="square" lIns="91440" tIns="45720" rIns="91440" bIns="45720" rtlCol="0" anchor="t">
            <a:normAutofit/>
          </a:bodyPr>
          <a:lstStyle/>
          <a:p>
            <a:pPr algn="l"/>
            <a:r>
              <a:rPr lang="en-US">
                <a:solidFill>
                  <a:schemeClr val="bg1"/>
                </a:solidFill>
              </a:rPr>
              <a:t>Axel Carrera</a:t>
            </a:r>
          </a:p>
          <a:p>
            <a:pPr algn="l"/>
            <a:r>
              <a:rPr lang="en-US">
                <a:solidFill>
                  <a:schemeClr val="bg1"/>
                </a:solidFill>
              </a:rPr>
              <a:t>Zacheria Buchanan</a:t>
            </a:r>
          </a:p>
          <a:p>
            <a:pPr algn="l"/>
            <a:r>
              <a:rPr lang="en-US">
                <a:solidFill>
                  <a:schemeClr val="bg1"/>
                </a:solidFill>
              </a:rPr>
              <a:t>Aliceanna Villanueva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3F0465A-8953-42AC-8F67-7B9A54E66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6142518"/>
            <a:ext cx="10455568" cy="715482"/>
            <a:chOff x="0" y="6142518"/>
            <a:chExt cx="10455568" cy="715482"/>
          </a:xfrm>
          <a:effectLst>
            <a:outerShdw blurRad="381000" dist="152400" dir="16200000" algn="ctr" rotWithShape="0">
              <a:srgbClr val="000000">
                <a:alpha val="10000"/>
              </a:srgb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0CE1BBA-977A-4210-A80D-8A0BAAA18B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7789" y="6848400"/>
              <a:ext cx="153399" cy="9600"/>
            </a:xfrm>
            <a:custGeom>
              <a:avLst/>
              <a:gdLst>
                <a:gd name="connsiteX0" fmla="*/ 92746 w 153399"/>
                <a:gd name="connsiteY0" fmla="*/ 43 h 9600"/>
                <a:gd name="connsiteX1" fmla="*/ 144918 w 153399"/>
                <a:gd name="connsiteY1" fmla="*/ 6433 h 9600"/>
                <a:gd name="connsiteX2" fmla="*/ 153399 w 153399"/>
                <a:gd name="connsiteY2" fmla="*/ 9600 h 9600"/>
                <a:gd name="connsiteX3" fmla="*/ 0 w 153399"/>
                <a:gd name="connsiteY3" fmla="*/ 9600 h 9600"/>
                <a:gd name="connsiteX4" fmla="*/ 26678 w 153399"/>
                <a:gd name="connsiteY4" fmla="*/ 6286 h 9600"/>
                <a:gd name="connsiteX5" fmla="*/ 92746 w 153399"/>
                <a:gd name="connsiteY5" fmla="*/ 43 h 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399" h="9600">
                  <a:moveTo>
                    <a:pt x="92746" y="43"/>
                  </a:moveTo>
                  <a:cubicBezTo>
                    <a:pt x="111004" y="-358"/>
                    <a:pt x="128295" y="2072"/>
                    <a:pt x="144918" y="6433"/>
                  </a:cubicBezTo>
                  <a:lnTo>
                    <a:pt x="153399" y="9600"/>
                  </a:lnTo>
                  <a:lnTo>
                    <a:pt x="0" y="9600"/>
                  </a:lnTo>
                  <a:lnTo>
                    <a:pt x="26678" y="6286"/>
                  </a:lnTo>
                  <a:cubicBezTo>
                    <a:pt x="48667" y="3255"/>
                    <a:pt x="70647" y="552"/>
                    <a:pt x="92746" y="43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1E1A328-D621-4993-B11B-011ED169A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 flipH="1">
              <a:off x="0" y="6142518"/>
              <a:ext cx="10455568" cy="715481"/>
              <a:chOff x="0" y="0"/>
              <a:chExt cx="10455568" cy="715481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41D2543A-0A6F-4980-98CA-658AA8EEAC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2"/>
                <a:ext cx="10455568" cy="715479"/>
              </a:xfrm>
              <a:custGeom>
                <a:avLst/>
                <a:gdLst>
                  <a:gd name="connsiteX0" fmla="*/ 0 w 10455568"/>
                  <a:gd name="connsiteY0" fmla="*/ 0 h 715479"/>
                  <a:gd name="connsiteX1" fmla="*/ 10455568 w 10455568"/>
                  <a:gd name="connsiteY1" fmla="*/ 0 h 715479"/>
                  <a:gd name="connsiteX2" fmla="*/ 10434629 w 10455568"/>
                  <a:gd name="connsiteY2" fmla="*/ 8947 h 715479"/>
                  <a:gd name="connsiteX3" fmla="*/ 10249341 w 10455568"/>
                  <a:gd name="connsiteY3" fmla="*/ 73146 h 715479"/>
                  <a:gd name="connsiteX4" fmla="*/ 10172148 w 10455568"/>
                  <a:gd name="connsiteY4" fmla="*/ 103170 h 715479"/>
                  <a:gd name="connsiteX5" fmla="*/ 9994576 w 10455568"/>
                  <a:gd name="connsiteY5" fmla="*/ 156647 h 715479"/>
                  <a:gd name="connsiteX6" fmla="*/ 9894474 w 10455568"/>
                  <a:gd name="connsiteY6" fmla="*/ 192604 h 715479"/>
                  <a:gd name="connsiteX7" fmla="*/ 9647603 w 10455568"/>
                  <a:gd name="connsiteY7" fmla="*/ 242354 h 715479"/>
                  <a:gd name="connsiteX8" fmla="*/ 9392533 w 10455568"/>
                  <a:gd name="connsiteY8" fmla="*/ 291498 h 715479"/>
                  <a:gd name="connsiteX9" fmla="*/ 9252019 w 10455568"/>
                  <a:gd name="connsiteY9" fmla="*/ 311564 h 715479"/>
                  <a:gd name="connsiteX10" fmla="*/ 9129899 w 10455568"/>
                  <a:gd name="connsiteY10" fmla="*/ 336497 h 715479"/>
                  <a:gd name="connsiteX11" fmla="*/ 9023312 w 10455568"/>
                  <a:gd name="connsiteY11" fmla="*/ 354253 h 715479"/>
                  <a:gd name="connsiteX12" fmla="*/ 8853949 w 10455568"/>
                  <a:gd name="connsiteY12" fmla="*/ 387064 h 715479"/>
                  <a:gd name="connsiteX13" fmla="*/ 8783278 w 10455568"/>
                  <a:gd name="connsiteY13" fmla="*/ 397418 h 715479"/>
                  <a:gd name="connsiteX14" fmla="*/ 8615640 w 10455568"/>
                  <a:gd name="connsiteY14" fmla="*/ 408552 h 715479"/>
                  <a:gd name="connsiteX15" fmla="*/ 8557154 w 10455568"/>
                  <a:gd name="connsiteY15" fmla="*/ 409627 h 715479"/>
                  <a:gd name="connsiteX16" fmla="*/ 8442474 w 10455568"/>
                  <a:gd name="connsiteY16" fmla="*/ 381318 h 715479"/>
                  <a:gd name="connsiteX17" fmla="*/ 8428959 w 10455568"/>
                  <a:gd name="connsiteY17" fmla="*/ 379618 h 715479"/>
                  <a:gd name="connsiteX18" fmla="*/ 8354329 w 10455568"/>
                  <a:gd name="connsiteY18" fmla="*/ 370428 h 715479"/>
                  <a:gd name="connsiteX19" fmla="*/ 8313705 w 10455568"/>
                  <a:gd name="connsiteY19" fmla="*/ 368535 h 715479"/>
                  <a:gd name="connsiteX20" fmla="*/ 8158571 w 10455568"/>
                  <a:gd name="connsiteY20" fmla="*/ 349396 h 715479"/>
                  <a:gd name="connsiteX21" fmla="*/ 8069467 w 10455568"/>
                  <a:gd name="connsiteY21" fmla="*/ 341485 h 715479"/>
                  <a:gd name="connsiteX22" fmla="*/ 7998265 w 10455568"/>
                  <a:gd name="connsiteY22" fmla="*/ 348379 h 715479"/>
                  <a:gd name="connsiteX23" fmla="*/ 7873167 w 10455568"/>
                  <a:gd name="connsiteY23" fmla="*/ 359529 h 715479"/>
                  <a:gd name="connsiteX24" fmla="*/ 7833600 w 10455568"/>
                  <a:gd name="connsiteY24" fmla="*/ 368926 h 715479"/>
                  <a:gd name="connsiteX25" fmla="*/ 7651338 w 10455568"/>
                  <a:gd name="connsiteY25" fmla="*/ 362121 h 715479"/>
                  <a:gd name="connsiteX26" fmla="*/ 7548003 w 10455568"/>
                  <a:gd name="connsiteY26" fmla="*/ 367710 h 715479"/>
                  <a:gd name="connsiteX27" fmla="*/ 7430093 w 10455568"/>
                  <a:gd name="connsiteY27" fmla="*/ 351855 h 715479"/>
                  <a:gd name="connsiteX28" fmla="*/ 7396245 w 10455568"/>
                  <a:gd name="connsiteY28" fmla="*/ 355328 h 715479"/>
                  <a:gd name="connsiteX29" fmla="*/ 7358394 w 10455568"/>
                  <a:gd name="connsiteY29" fmla="*/ 359950 h 715479"/>
                  <a:gd name="connsiteX30" fmla="*/ 7241933 w 10455568"/>
                  <a:gd name="connsiteY30" fmla="*/ 369637 h 715479"/>
                  <a:gd name="connsiteX31" fmla="*/ 7171767 w 10455568"/>
                  <a:gd name="connsiteY31" fmla="*/ 383160 h 715479"/>
                  <a:gd name="connsiteX32" fmla="*/ 7036569 w 10455568"/>
                  <a:gd name="connsiteY32" fmla="*/ 387132 h 715479"/>
                  <a:gd name="connsiteX33" fmla="*/ 6987200 w 10455568"/>
                  <a:gd name="connsiteY33" fmla="*/ 398073 h 715479"/>
                  <a:gd name="connsiteX34" fmla="*/ 6861115 w 10455568"/>
                  <a:gd name="connsiteY34" fmla="*/ 407542 h 715479"/>
                  <a:gd name="connsiteX35" fmla="*/ 6747718 w 10455568"/>
                  <a:gd name="connsiteY35" fmla="*/ 410900 h 715479"/>
                  <a:gd name="connsiteX36" fmla="*/ 6638839 w 10455568"/>
                  <a:gd name="connsiteY36" fmla="*/ 420654 h 715479"/>
                  <a:gd name="connsiteX37" fmla="*/ 6561486 w 10455568"/>
                  <a:gd name="connsiteY37" fmla="*/ 435540 h 715479"/>
                  <a:gd name="connsiteX38" fmla="*/ 6477200 w 10455568"/>
                  <a:gd name="connsiteY38" fmla="*/ 447113 h 715479"/>
                  <a:gd name="connsiteX39" fmla="*/ 6246111 w 10455568"/>
                  <a:gd name="connsiteY39" fmla="*/ 497537 h 715479"/>
                  <a:gd name="connsiteX40" fmla="*/ 6202328 w 10455568"/>
                  <a:gd name="connsiteY40" fmla="*/ 492074 h 715479"/>
                  <a:gd name="connsiteX41" fmla="*/ 5956458 w 10455568"/>
                  <a:gd name="connsiteY41" fmla="*/ 500965 h 715479"/>
                  <a:gd name="connsiteX42" fmla="*/ 5903139 w 10455568"/>
                  <a:gd name="connsiteY42" fmla="*/ 505186 h 715479"/>
                  <a:gd name="connsiteX43" fmla="*/ 5757547 w 10455568"/>
                  <a:gd name="connsiteY43" fmla="*/ 480730 h 715479"/>
                  <a:gd name="connsiteX44" fmla="*/ 5540270 w 10455568"/>
                  <a:gd name="connsiteY44" fmla="*/ 550023 h 715479"/>
                  <a:gd name="connsiteX45" fmla="*/ 5338128 w 10455568"/>
                  <a:gd name="connsiteY45" fmla="*/ 631974 h 715479"/>
                  <a:gd name="connsiteX46" fmla="*/ 5312622 w 10455568"/>
                  <a:gd name="connsiteY46" fmla="*/ 642454 h 715479"/>
                  <a:gd name="connsiteX47" fmla="*/ 5239393 w 10455568"/>
                  <a:gd name="connsiteY47" fmla="*/ 662307 h 715479"/>
                  <a:gd name="connsiteX48" fmla="*/ 5147821 w 10455568"/>
                  <a:gd name="connsiteY48" fmla="*/ 673791 h 715479"/>
                  <a:gd name="connsiteX49" fmla="*/ 5032111 w 10455568"/>
                  <a:gd name="connsiteY49" fmla="*/ 694497 h 715479"/>
                  <a:gd name="connsiteX50" fmla="*/ 4937648 w 10455568"/>
                  <a:gd name="connsiteY50" fmla="*/ 684913 h 715479"/>
                  <a:gd name="connsiteX51" fmla="*/ 4805529 w 10455568"/>
                  <a:gd name="connsiteY51" fmla="*/ 670032 h 715479"/>
                  <a:gd name="connsiteX52" fmla="*/ 4681029 w 10455568"/>
                  <a:gd name="connsiteY52" fmla="*/ 655792 h 715479"/>
                  <a:gd name="connsiteX53" fmla="*/ 4643990 w 10455568"/>
                  <a:gd name="connsiteY53" fmla="*/ 685120 h 715479"/>
                  <a:gd name="connsiteX54" fmla="*/ 4585542 w 10455568"/>
                  <a:gd name="connsiteY54" fmla="*/ 712411 h 715479"/>
                  <a:gd name="connsiteX55" fmla="*/ 4516947 w 10455568"/>
                  <a:gd name="connsiteY55" fmla="*/ 689117 h 715479"/>
                  <a:gd name="connsiteX56" fmla="*/ 4356995 w 10455568"/>
                  <a:gd name="connsiteY56" fmla="*/ 642048 h 715479"/>
                  <a:gd name="connsiteX57" fmla="*/ 4258219 w 10455568"/>
                  <a:gd name="connsiteY57" fmla="*/ 646156 h 715479"/>
                  <a:gd name="connsiteX58" fmla="*/ 4042233 w 10455568"/>
                  <a:gd name="connsiteY58" fmla="*/ 636117 h 715479"/>
                  <a:gd name="connsiteX59" fmla="*/ 3899777 w 10455568"/>
                  <a:gd name="connsiteY59" fmla="*/ 610576 h 715479"/>
                  <a:gd name="connsiteX60" fmla="*/ 3796441 w 10455568"/>
                  <a:gd name="connsiteY60" fmla="*/ 577707 h 715479"/>
                  <a:gd name="connsiteX61" fmla="*/ 3648774 w 10455568"/>
                  <a:gd name="connsiteY61" fmla="*/ 535623 h 715479"/>
                  <a:gd name="connsiteX62" fmla="*/ 3502227 w 10455568"/>
                  <a:gd name="connsiteY62" fmla="*/ 518518 h 715479"/>
                  <a:gd name="connsiteX63" fmla="*/ 3395228 w 10455568"/>
                  <a:gd name="connsiteY63" fmla="*/ 491723 h 715479"/>
                  <a:gd name="connsiteX64" fmla="*/ 3265757 w 10455568"/>
                  <a:gd name="connsiteY64" fmla="*/ 477242 h 715479"/>
                  <a:gd name="connsiteX65" fmla="*/ 3158404 w 10455568"/>
                  <a:gd name="connsiteY65" fmla="*/ 483689 h 715479"/>
                  <a:gd name="connsiteX66" fmla="*/ 2990483 w 10455568"/>
                  <a:gd name="connsiteY66" fmla="*/ 499212 h 715479"/>
                  <a:gd name="connsiteX67" fmla="*/ 2779802 w 10455568"/>
                  <a:gd name="connsiteY67" fmla="*/ 443069 h 715479"/>
                  <a:gd name="connsiteX68" fmla="*/ 2695508 w 10455568"/>
                  <a:gd name="connsiteY68" fmla="*/ 433082 h 715479"/>
                  <a:gd name="connsiteX69" fmla="*/ 2616713 w 10455568"/>
                  <a:gd name="connsiteY69" fmla="*/ 431172 h 715479"/>
                  <a:gd name="connsiteX70" fmla="*/ 2447364 w 10455568"/>
                  <a:gd name="connsiteY70" fmla="*/ 395810 h 715479"/>
                  <a:gd name="connsiteX71" fmla="*/ 2378751 w 10455568"/>
                  <a:gd name="connsiteY71" fmla="*/ 385044 h 715479"/>
                  <a:gd name="connsiteX72" fmla="*/ 2284230 w 10455568"/>
                  <a:gd name="connsiteY72" fmla="*/ 391782 h 715479"/>
                  <a:gd name="connsiteX73" fmla="*/ 2110801 w 10455568"/>
                  <a:gd name="connsiteY73" fmla="*/ 382042 h 715479"/>
                  <a:gd name="connsiteX74" fmla="*/ 1934854 w 10455568"/>
                  <a:gd name="connsiteY74" fmla="*/ 331108 h 715479"/>
                  <a:gd name="connsiteX75" fmla="*/ 1862479 w 10455568"/>
                  <a:gd name="connsiteY75" fmla="*/ 342158 h 715479"/>
                  <a:gd name="connsiteX76" fmla="*/ 1836283 w 10455568"/>
                  <a:gd name="connsiteY76" fmla="*/ 342488 h 715479"/>
                  <a:gd name="connsiteX77" fmla="*/ 1599327 w 10455568"/>
                  <a:gd name="connsiteY77" fmla="*/ 323970 h 715479"/>
                  <a:gd name="connsiteX78" fmla="*/ 1575578 w 10455568"/>
                  <a:gd name="connsiteY78" fmla="*/ 321802 h 715479"/>
                  <a:gd name="connsiteX79" fmla="*/ 1463288 w 10455568"/>
                  <a:gd name="connsiteY79" fmla="*/ 298576 h 715479"/>
                  <a:gd name="connsiteX80" fmla="*/ 1184165 w 10455568"/>
                  <a:gd name="connsiteY80" fmla="*/ 298373 h 715479"/>
                  <a:gd name="connsiteX81" fmla="*/ 1166899 w 10455568"/>
                  <a:gd name="connsiteY81" fmla="*/ 297220 h 715479"/>
                  <a:gd name="connsiteX82" fmla="*/ 1074855 w 10455568"/>
                  <a:gd name="connsiteY82" fmla="*/ 318934 h 715479"/>
                  <a:gd name="connsiteX83" fmla="*/ 1030232 w 10455568"/>
                  <a:gd name="connsiteY83" fmla="*/ 343829 h 715479"/>
                  <a:gd name="connsiteX84" fmla="*/ 959854 w 10455568"/>
                  <a:gd name="connsiteY84" fmla="*/ 371351 h 715479"/>
                  <a:gd name="connsiteX85" fmla="*/ 887350 w 10455568"/>
                  <a:gd name="connsiteY85" fmla="*/ 384742 h 715479"/>
                  <a:gd name="connsiteX86" fmla="*/ 762349 w 10455568"/>
                  <a:gd name="connsiteY86" fmla="*/ 358882 h 715479"/>
                  <a:gd name="connsiteX87" fmla="*/ 717454 w 10455568"/>
                  <a:gd name="connsiteY87" fmla="*/ 358448 h 715479"/>
                  <a:gd name="connsiteX88" fmla="*/ 616859 w 10455568"/>
                  <a:gd name="connsiteY88" fmla="*/ 348700 h 715479"/>
                  <a:gd name="connsiteX89" fmla="*/ 529939 w 10455568"/>
                  <a:gd name="connsiteY89" fmla="*/ 355789 h 715479"/>
                  <a:gd name="connsiteX90" fmla="*/ 461851 w 10455568"/>
                  <a:gd name="connsiteY90" fmla="*/ 386945 h 715479"/>
                  <a:gd name="connsiteX91" fmla="*/ 360707 w 10455568"/>
                  <a:gd name="connsiteY91" fmla="*/ 399082 h 715479"/>
                  <a:gd name="connsiteX92" fmla="*/ 293863 w 10455568"/>
                  <a:gd name="connsiteY92" fmla="*/ 384410 h 715479"/>
                  <a:gd name="connsiteX93" fmla="*/ 280347 w 10455568"/>
                  <a:gd name="connsiteY93" fmla="*/ 382711 h 715479"/>
                  <a:gd name="connsiteX94" fmla="*/ 108881 w 10455568"/>
                  <a:gd name="connsiteY94" fmla="*/ 393231 h 715479"/>
                  <a:gd name="connsiteX95" fmla="*/ 53435 w 10455568"/>
                  <a:gd name="connsiteY95" fmla="*/ 397222 h 715479"/>
                  <a:gd name="connsiteX96" fmla="*/ 0 w 10455568"/>
                  <a:gd name="connsiteY96" fmla="*/ 409348 h 71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10455568" h="715479">
                    <a:moveTo>
                      <a:pt x="0" y="0"/>
                    </a:moveTo>
                    <a:lnTo>
                      <a:pt x="10455568" y="0"/>
                    </a:lnTo>
                    <a:lnTo>
                      <a:pt x="10434629" y="8947"/>
                    </a:lnTo>
                    <a:cubicBezTo>
                      <a:pt x="10373917" y="32898"/>
                      <a:pt x="10311087" y="51455"/>
                      <a:pt x="10249341" y="73146"/>
                    </a:cubicBezTo>
                    <a:cubicBezTo>
                      <a:pt x="10223176" y="82504"/>
                      <a:pt x="10198388" y="94974"/>
                      <a:pt x="10172148" y="103170"/>
                    </a:cubicBezTo>
                    <a:cubicBezTo>
                      <a:pt x="10113395" y="121743"/>
                      <a:pt x="10053617" y="138053"/>
                      <a:pt x="9994576" y="156647"/>
                    </a:cubicBezTo>
                    <a:cubicBezTo>
                      <a:pt x="9960929" y="167389"/>
                      <a:pt x="9928899" y="184724"/>
                      <a:pt x="9894474" y="192604"/>
                    </a:cubicBezTo>
                    <a:cubicBezTo>
                      <a:pt x="9812718" y="211289"/>
                      <a:pt x="9730121" y="226242"/>
                      <a:pt x="9647603" y="242354"/>
                    </a:cubicBezTo>
                    <a:cubicBezTo>
                      <a:pt x="9562500" y="258935"/>
                      <a:pt x="9477721" y="276078"/>
                      <a:pt x="9392533" y="291498"/>
                    </a:cubicBezTo>
                    <a:cubicBezTo>
                      <a:pt x="9345891" y="299632"/>
                      <a:pt x="9298681" y="303723"/>
                      <a:pt x="9252019" y="311564"/>
                    </a:cubicBezTo>
                    <a:cubicBezTo>
                      <a:pt x="9211115" y="318433"/>
                      <a:pt x="9170740" y="328758"/>
                      <a:pt x="9129899" y="336497"/>
                    </a:cubicBezTo>
                    <a:cubicBezTo>
                      <a:pt x="9094507" y="342987"/>
                      <a:pt x="9058706" y="347759"/>
                      <a:pt x="9023312" y="354253"/>
                    </a:cubicBezTo>
                    <a:cubicBezTo>
                      <a:pt x="8966639" y="364814"/>
                      <a:pt x="8910315" y="376230"/>
                      <a:pt x="8853949" y="387064"/>
                    </a:cubicBezTo>
                    <a:cubicBezTo>
                      <a:pt x="8830350" y="391295"/>
                      <a:pt x="8805902" y="400245"/>
                      <a:pt x="8783278" y="397418"/>
                    </a:cubicBezTo>
                    <a:cubicBezTo>
                      <a:pt x="8726267" y="390232"/>
                      <a:pt x="8671093" y="397198"/>
                      <a:pt x="8615640" y="408552"/>
                    </a:cubicBezTo>
                    <a:cubicBezTo>
                      <a:pt x="8596680" y="412471"/>
                      <a:pt x="8576049" y="413291"/>
                      <a:pt x="8557154" y="409627"/>
                    </a:cubicBezTo>
                    <a:cubicBezTo>
                      <a:pt x="8518491" y="402356"/>
                      <a:pt x="8480716" y="390947"/>
                      <a:pt x="8442474" y="381318"/>
                    </a:cubicBezTo>
                    <a:cubicBezTo>
                      <a:pt x="8438313" y="380145"/>
                      <a:pt x="8433365" y="380189"/>
                      <a:pt x="8428959" y="379618"/>
                    </a:cubicBezTo>
                    <a:cubicBezTo>
                      <a:pt x="8403970" y="376366"/>
                      <a:pt x="8379279" y="373098"/>
                      <a:pt x="8354329" y="370428"/>
                    </a:cubicBezTo>
                    <a:cubicBezTo>
                      <a:pt x="8340833" y="369017"/>
                      <a:pt x="8327184" y="369657"/>
                      <a:pt x="8313705" y="368535"/>
                    </a:cubicBezTo>
                    <a:cubicBezTo>
                      <a:pt x="8261532" y="363935"/>
                      <a:pt x="8205623" y="381441"/>
                      <a:pt x="8158571" y="349396"/>
                    </a:cubicBezTo>
                    <a:cubicBezTo>
                      <a:pt x="8128030" y="328752"/>
                      <a:pt x="8100257" y="335890"/>
                      <a:pt x="8069467" y="341485"/>
                    </a:cubicBezTo>
                    <a:cubicBezTo>
                      <a:pt x="8046153" y="345696"/>
                      <a:pt x="8022024" y="346466"/>
                      <a:pt x="7998265" y="348379"/>
                    </a:cubicBezTo>
                    <a:cubicBezTo>
                      <a:pt x="7956565" y="352093"/>
                      <a:pt x="7914826" y="355232"/>
                      <a:pt x="7873167" y="359529"/>
                    </a:cubicBezTo>
                    <a:cubicBezTo>
                      <a:pt x="7859864" y="361016"/>
                      <a:pt x="7846730" y="369197"/>
                      <a:pt x="7833600" y="368926"/>
                    </a:cubicBezTo>
                    <a:cubicBezTo>
                      <a:pt x="7772906" y="367528"/>
                      <a:pt x="7711993" y="362939"/>
                      <a:pt x="7651338" y="362121"/>
                    </a:cubicBezTo>
                    <a:cubicBezTo>
                      <a:pt x="7616924" y="361556"/>
                      <a:pt x="7582209" y="369456"/>
                      <a:pt x="7548003" y="367710"/>
                    </a:cubicBezTo>
                    <a:cubicBezTo>
                      <a:pt x="7508539" y="365739"/>
                      <a:pt x="7469448" y="356458"/>
                      <a:pt x="7430093" y="351855"/>
                    </a:cubicBezTo>
                    <a:cubicBezTo>
                      <a:pt x="7419227" y="350559"/>
                      <a:pt x="7407516" y="353979"/>
                      <a:pt x="7396245" y="355328"/>
                    </a:cubicBezTo>
                    <a:cubicBezTo>
                      <a:pt x="7383524" y="356781"/>
                      <a:pt x="7371134" y="358791"/>
                      <a:pt x="7358394" y="359950"/>
                    </a:cubicBezTo>
                    <a:cubicBezTo>
                      <a:pt x="7319573" y="363179"/>
                      <a:pt x="7280655" y="364958"/>
                      <a:pt x="7241933" y="369637"/>
                    </a:cubicBezTo>
                    <a:cubicBezTo>
                      <a:pt x="7218235" y="372418"/>
                      <a:pt x="7194108" y="386008"/>
                      <a:pt x="7171767" y="383160"/>
                    </a:cubicBezTo>
                    <a:cubicBezTo>
                      <a:pt x="7126248" y="377813"/>
                      <a:pt x="7082583" y="399728"/>
                      <a:pt x="7036569" y="387132"/>
                    </a:cubicBezTo>
                    <a:cubicBezTo>
                      <a:pt x="7022328" y="383442"/>
                      <a:pt x="7003983" y="396347"/>
                      <a:pt x="6987200" y="398073"/>
                    </a:cubicBezTo>
                    <a:cubicBezTo>
                      <a:pt x="6945251" y="402388"/>
                      <a:pt x="6903183" y="404965"/>
                      <a:pt x="6861115" y="407542"/>
                    </a:cubicBezTo>
                    <a:cubicBezTo>
                      <a:pt x="6823394" y="409822"/>
                      <a:pt x="6784520" y="416550"/>
                      <a:pt x="6747718" y="410900"/>
                    </a:cubicBezTo>
                    <a:cubicBezTo>
                      <a:pt x="6709137" y="404791"/>
                      <a:pt x="6674999" y="408284"/>
                      <a:pt x="6638839" y="420654"/>
                    </a:cubicBezTo>
                    <a:cubicBezTo>
                      <a:pt x="6614066" y="429044"/>
                      <a:pt x="6587444" y="431733"/>
                      <a:pt x="6561486" y="435540"/>
                    </a:cubicBezTo>
                    <a:cubicBezTo>
                      <a:pt x="6533513" y="439778"/>
                      <a:pt x="6502069" y="435804"/>
                      <a:pt x="6477200" y="447113"/>
                    </a:cubicBezTo>
                    <a:cubicBezTo>
                      <a:pt x="6403159" y="480713"/>
                      <a:pt x="6325566" y="492119"/>
                      <a:pt x="6246111" y="497537"/>
                    </a:cubicBezTo>
                    <a:cubicBezTo>
                      <a:pt x="6231608" y="498524"/>
                      <a:pt x="6216540" y="495475"/>
                      <a:pt x="6202328" y="492074"/>
                    </a:cubicBezTo>
                    <a:cubicBezTo>
                      <a:pt x="6119346" y="471508"/>
                      <a:pt x="6038018" y="479381"/>
                      <a:pt x="5956458" y="500965"/>
                    </a:cubicBezTo>
                    <a:cubicBezTo>
                      <a:pt x="5939584" y="505613"/>
                      <a:pt x="5920486" y="507499"/>
                      <a:pt x="5903139" y="505186"/>
                    </a:cubicBezTo>
                    <a:cubicBezTo>
                      <a:pt x="5854306" y="498315"/>
                      <a:pt x="5806470" y="484677"/>
                      <a:pt x="5757547" y="480730"/>
                    </a:cubicBezTo>
                    <a:cubicBezTo>
                      <a:pt x="5676701" y="474297"/>
                      <a:pt x="5610121" y="519038"/>
                      <a:pt x="5540270" y="550023"/>
                    </a:cubicBezTo>
                    <a:cubicBezTo>
                      <a:pt x="5473801" y="579316"/>
                      <a:pt x="5419599" y="638949"/>
                      <a:pt x="5338128" y="631974"/>
                    </a:cubicBezTo>
                    <a:cubicBezTo>
                      <a:pt x="5329931" y="631367"/>
                      <a:pt x="5321476" y="639812"/>
                      <a:pt x="5312622" y="642454"/>
                    </a:cubicBezTo>
                    <a:cubicBezTo>
                      <a:pt x="5288350" y="649647"/>
                      <a:pt x="5264155" y="657994"/>
                      <a:pt x="5239393" y="662307"/>
                    </a:cubicBezTo>
                    <a:cubicBezTo>
                      <a:pt x="5209181" y="667862"/>
                      <a:pt x="5178072" y="668817"/>
                      <a:pt x="5147821" y="673791"/>
                    </a:cubicBezTo>
                    <a:cubicBezTo>
                      <a:pt x="5108908" y="679940"/>
                      <a:pt x="5070972" y="691848"/>
                      <a:pt x="5032111" y="694497"/>
                    </a:cubicBezTo>
                    <a:cubicBezTo>
                      <a:pt x="5000793" y="696632"/>
                      <a:pt x="4969032" y="688019"/>
                      <a:pt x="4937648" y="684913"/>
                    </a:cubicBezTo>
                    <a:cubicBezTo>
                      <a:pt x="4893363" y="680649"/>
                      <a:pt x="4845361" y="685962"/>
                      <a:pt x="4805529" y="670032"/>
                    </a:cubicBezTo>
                    <a:cubicBezTo>
                      <a:pt x="4763006" y="653119"/>
                      <a:pt x="4723244" y="646796"/>
                      <a:pt x="4681029" y="655792"/>
                    </a:cubicBezTo>
                    <a:cubicBezTo>
                      <a:pt x="4666957" y="658791"/>
                      <a:pt x="4649519" y="672217"/>
                      <a:pt x="4643990" y="685120"/>
                    </a:cubicBezTo>
                    <a:cubicBezTo>
                      <a:pt x="4631676" y="713928"/>
                      <a:pt x="4612585" y="720184"/>
                      <a:pt x="4585542" y="712411"/>
                    </a:cubicBezTo>
                    <a:cubicBezTo>
                      <a:pt x="4562077" y="705853"/>
                      <a:pt x="4533672" y="703713"/>
                      <a:pt x="4516947" y="689117"/>
                    </a:cubicBezTo>
                    <a:cubicBezTo>
                      <a:pt x="4469552" y="647774"/>
                      <a:pt x="4412904" y="650180"/>
                      <a:pt x="4356995" y="642048"/>
                    </a:cubicBezTo>
                    <a:cubicBezTo>
                      <a:pt x="4322867" y="637088"/>
                      <a:pt x="4291523" y="638934"/>
                      <a:pt x="4258219" y="646156"/>
                    </a:cubicBezTo>
                    <a:cubicBezTo>
                      <a:pt x="4185895" y="662159"/>
                      <a:pt x="4113776" y="651342"/>
                      <a:pt x="4042233" y="636117"/>
                    </a:cubicBezTo>
                    <a:cubicBezTo>
                      <a:pt x="3994923" y="625941"/>
                      <a:pt x="3946812" y="621063"/>
                      <a:pt x="3899777" y="610576"/>
                    </a:cubicBezTo>
                    <a:cubicBezTo>
                      <a:pt x="3864554" y="602488"/>
                      <a:pt x="3829196" y="592371"/>
                      <a:pt x="3796441" y="577707"/>
                    </a:cubicBezTo>
                    <a:cubicBezTo>
                      <a:pt x="3748937" y="556178"/>
                      <a:pt x="3706395" y="521788"/>
                      <a:pt x="3648774" y="535623"/>
                    </a:cubicBezTo>
                    <a:cubicBezTo>
                      <a:pt x="3598036" y="547820"/>
                      <a:pt x="3550396" y="532716"/>
                      <a:pt x="3502227" y="518518"/>
                    </a:cubicBezTo>
                    <a:cubicBezTo>
                      <a:pt x="3466848" y="508111"/>
                      <a:pt x="3431455" y="497410"/>
                      <a:pt x="3395228" y="491723"/>
                    </a:cubicBezTo>
                    <a:cubicBezTo>
                      <a:pt x="3352235" y="485040"/>
                      <a:pt x="3304663" y="492363"/>
                      <a:pt x="3265757" y="477242"/>
                    </a:cubicBezTo>
                    <a:cubicBezTo>
                      <a:pt x="3225052" y="461369"/>
                      <a:pt x="3193136" y="476075"/>
                      <a:pt x="3158404" y="483689"/>
                    </a:cubicBezTo>
                    <a:cubicBezTo>
                      <a:pt x="3102986" y="495623"/>
                      <a:pt x="3048333" y="514498"/>
                      <a:pt x="2990483" y="499212"/>
                    </a:cubicBezTo>
                    <a:cubicBezTo>
                      <a:pt x="2920173" y="480697"/>
                      <a:pt x="2850324" y="460405"/>
                      <a:pt x="2779802" y="443069"/>
                    </a:cubicBezTo>
                    <a:cubicBezTo>
                      <a:pt x="2752548" y="436477"/>
                      <a:pt x="2723606" y="434954"/>
                      <a:pt x="2695508" y="433082"/>
                    </a:cubicBezTo>
                    <a:cubicBezTo>
                      <a:pt x="2668903" y="431690"/>
                      <a:pt x="2637847" y="441965"/>
                      <a:pt x="2616713" y="431172"/>
                    </a:cubicBezTo>
                    <a:cubicBezTo>
                      <a:pt x="2562378" y="403411"/>
                      <a:pt x="2507687" y="391698"/>
                      <a:pt x="2447364" y="395810"/>
                    </a:cubicBezTo>
                    <a:cubicBezTo>
                      <a:pt x="2424744" y="397352"/>
                      <a:pt x="2401814" y="385802"/>
                      <a:pt x="2378751" y="385044"/>
                    </a:cubicBezTo>
                    <a:cubicBezTo>
                      <a:pt x="2347229" y="384281"/>
                      <a:pt x="2310735" y="378901"/>
                      <a:pt x="2284230" y="391782"/>
                    </a:cubicBezTo>
                    <a:cubicBezTo>
                      <a:pt x="2221919" y="422248"/>
                      <a:pt x="2168532" y="404037"/>
                      <a:pt x="2110801" y="382042"/>
                    </a:cubicBezTo>
                    <a:cubicBezTo>
                      <a:pt x="2053961" y="360279"/>
                      <a:pt x="1994577" y="343935"/>
                      <a:pt x="1934854" y="331108"/>
                    </a:cubicBezTo>
                    <a:cubicBezTo>
                      <a:pt x="1912400" y="326519"/>
                      <a:pt x="1886705" y="338470"/>
                      <a:pt x="1862479" y="342158"/>
                    </a:cubicBezTo>
                    <a:cubicBezTo>
                      <a:pt x="1853818" y="343333"/>
                      <a:pt x="1844309" y="344855"/>
                      <a:pt x="1836283" y="342488"/>
                    </a:cubicBezTo>
                    <a:cubicBezTo>
                      <a:pt x="1758698" y="319808"/>
                      <a:pt x="1680403" y="303878"/>
                      <a:pt x="1599327" y="323970"/>
                    </a:cubicBezTo>
                    <a:cubicBezTo>
                      <a:pt x="1591888" y="325937"/>
                      <a:pt x="1583257" y="323319"/>
                      <a:pt x="1575578" y="321802"/>
                    </a:cubicBezTo>
                    <a:cubicBezTo>
                      <a:pt x="1538035" y="313873"/>
                      <a:pt x="1500950" y="299795"/>
                      <a:pt x="1463288" y="298576"/>
                    </a:cubicBezTo>
                    <a:cubicBezTo>
                      <a:pt x="1370438" y="295582"/>
                      <a:pt x="1277384" y="298137"/>
                      <a:pt x="1184165" y="298373"/>
                    </a:cubicBezTo>
                    <a:cubicBezTo>
                      <a:pt x="1178344" y="298480"/>
                      <a:pt x="1172255" y="298896"/>
                      <a:pt x="1166899" y="297220"/>
                    </a:cubicBezTo>
                    <a:cubicBezTo>
                      <a:pt x="1131827" y="287082"/>
                      <a:pt x="1102238" y="293180"/>
                      <a:pt x="1074855" y="318934"/>
                    </a:cubicBezTo>
                    <a:cubicBezTo>
                      <a:pt x="1062808" y="330244"/>
                      <a:pt x="1045783" y="336940"/>
                      <a:pt x="1030232" y="343829"/>
                    </a:cubicBezTo>
                    <a:cubicBezTo>
                      <a:pt x="1007334" y="354132"/>
                      <a:pt x="983839" y="364180"/>
                      <a:pt x="959854" y="371351"/>
                    </a:cubicBezTo>
                    <a:cubicBezTo>
                      <a:pt x="936141" y="378210"/>
                      <a:pt x="910825" y="387219"/>
                      <a:pt x="887350" y="384742"/>
                    </a:cubicBezTo>
                    <a:cubicBezTo>
                      <a:pt x="845096" y="380339"/>
                      <a:pt x="804258" y="366810"/>
                      <a:pt x="762349" y="358882"/>
                    </a:cubicBezTo>
                    <a:cubicBezTo>
                      <a:pt x="747884" y="356082"/>
                      <a:pt x="732263" y="357732"/>
                      <a:pt x="717454" y="358448"/>
                    </a:cubicBezTo>
                    <a:cubicBezTo>
                      <a:pt x="683463" y="359893"/>
                      <a:pt x="649238" y="370675"/>
                      <a:pt x="616859" y="348700"/>
                    </a:cubicBezTo>
                    <a:cubicBezTo>
                      <a:pt x="586900" y="328019"/>
                      <a:pt x="558641" y="336644"/>
                      <a:pt x="529939" y="355789"/>
                    </a:cubicBezTo>
                    <a:cubicBezTo>
                      <a:pt x="509309" y="369433"/>
                      <a:pt x="485605" y="380664"/>
                      <a:pt x="461851" y="386945"/>
                    </a:cubicBezTo>
                    <a:cubicBezTo>
                      <a:pt x="429225" y="395576"/>
                      <a:pt x="396634" y="400422"/>
                      <a:pt x="360707" y="399082"/>
                    </a:cubicBezTo>
                    <a:cubicBezTo>
                      <a:pt x="335299" y="398193"/>
                      <a:pt x="314629" y="398437"/>
                      <a:pt x="293863" y="384410"/>
                    </a:cubicBezTo>
                    <a:cubicBezTo>
                      <a:pt x="290517" y="382308"/>
                      <a:pt x="284678" y="382122"/>
                      <a:pt x="280347" y="382711"/>
                    </a:cubicBezTo>
                    <a:cubicBezTo>
                      <a:pt x="223554" y="391535"/>
                      <a:pt x="166827" y="392780"/>
                      <a:pt x="108881" y="393231"/>
                    </a:cubicBezTo>
                    <a:cubicBezTo>
                      <a:pt x="90460" y="393322"/>
                      <a:pt x="71882" y="394571"/>
                      <a:pt x="53435" y="397222"/>
                    </a:cubicBezTo>
                    <a:lnTo>
                      <a:pt x="0" y="409348"/>
                    </a:lnTo>
                    <a:close/>
                  </a:path>
                </a:pathLst>
              </a:custGeom>
              <a:solidFill>
                <a:schemeClr val="l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3D0F2937-CF06-453C-B076-800064AEB4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0"/>
                <a:ext cx="10455568" cy="715479"/>
              </a:xfrm>
              <a:custGeom>
                <a:avLst/>
                <a:gdLst>
                  <a:gd name="connsiteX0" fmla="*/ 0 w 10455568"/>
                  <a:gd name="connsiteY0" fmla="*/ 0 h 715479"/>
                  <a:gd name="connsiteX1" fmla="*/ 10455568 w 10455568"/>
                  <a:gd name="connsiteY1" fmla="*/ 0 h 715479"/>
                  <a:gd name="connsiteX2" fmla="*/ 10434629 w 10455568"/>
                  <a:gd name="connsiteY2" fmla="*/ 8947 h 715479"/>
                  <a:gd name="connsiteX3" fmla="*/ 10249341 w 10455568"/>
                  <a:gd name="connsiteY3" fmla="*/ 73146 h 715479"/>
                  <a:gd name="connsiteX4" fmla="*/ 10172148 w 10455568"/>
                  <a:gd name="connsiteY4" fmla="*/ 103170 h 715479"/>
                  <a:gd name="connsiteX5" fmla="*/ 9994576 w 10455568"/>
                  <a:gd name="connsiteY5" fmla="*/ 156647 h 715479"/>
                  <a:gd name="connsiteX6" fmla="*/ 9894474 w 10455568"/>
                  <a:gd name="connsiteY6" fmla="*/ 192604 h 715479"/>
                  <a:gd name="connsiteX7" fmla="*/ 9647603 w 10455568"/>
                  <a:gd name="connsiteY7" fmla="*/ 242354 h 715479"/>
                  <a:gd name="connsiteX8" fmla="*/ 9392533 w 10455568"/>
                  <a:gd name="connsiteY8" fmla="*/ 291498 h 715479"/>
                  <a:gd name="connsiteX9" fmla="*/ 9252019 w 10455568"/>
                  <a:gd name="connsiteY9" fmla="*/ 311564 h 715479"/>
                  <a:gd name="connsiteX10" fmla="*/ 9129899 w 10455568"/>
                  <a:gd name="connsiteY10" fmla="*/ 336497 h 715479"/>
                  <a:gd name="connsiteX11" fmla="*/ 9023312 w 10455568"/>
                  <a:gd name="connsiteY11" fmla="*/ 354253 h 715479"/>
                  <a:gd name="connsiteX12" fmla="*/ 8853949 w 10455568"/>
                  <a:gd name="connsiteY12" fmla="*/ 387064 h 715479"/>
                  <a:gd name="connsiteX13" fmla="*/ 8783278 w 10455568"/>
                  <a:gd name="connsiteY13" fmla="*/ 397418 h 715479"/>
                  <a:gd name="connsiteX14" fmla="*/ 8615640 w 10455568"/>
                  <a:gd name="connsiteY14" fmla="*/ 408552 h 715479"/>
                  <a:gd name="connsiteX15" fmla="*/ 8557154 w 10455568"/>
                  <a:gd name="connsiteY15" fmla="*/ 409627 h 715479"/>
                  <a:gd name="connsiteX16" fmla="*/ 8442474 w 10455568"/>
                  <a:gd name="connsiteY16" fmla="*/ 381318 h 715479"/>
                  <a:gd name="connsiteX17" fmla="*/ 8428959 w 10455568"/>
                  <a:gd name="connsiteY17" fmla="*/ 379618 h 715479"/>
                  <a:gd name="connsiteX18" fmla="*/ 8354329 w 10455568"/>
                  <a:gd name="connsiteY18" fmla="*/ 370428 h 715479"/>
                  <a:gd name="connsiteX19" fmla="*/ 8313705 w 10455568"/>
                  <a:gd name="connsiteY19" fmla="*/ 368535 h 715479"/>
                  <a:gd name="connsiteX20" fmla="*/ 8158571 w 10455568"/>
                  <a:gd name="connsiteY20" fmla="*/ 349396 h 715479"/>
                  <a:gd name="connsiteX21" fmla="*/ 8069467 w 10455568"/>
                  <a:gd name="connsiteY21" fmla="*/ 341485 h 715479"/>
                  <a:gd name="connsiteX22" fmla="*/ 7998265 w 10455568"/>
                  <a:gd name="connsiteY22" fmla="*/ 348379 h 715479"/>
                  <a:gd name="connsiteX23" fmla="*/ 7873167 w 10455568"/>
                  <a:gd name="connsiteY23" fmla="*/ 359529 h 715479"/>
                  <a:gd name="connsiteX24" fmla="*/ 7833600 w 10455568"/>
                  <a:gd name="connsiteY24" fmla="*/ 368926 h 715479"/>
                  <a:gd name="connsiteX25" fmla="*/ 7651338 w 10455568"/>
                  <a:gd name="connsiteY25" fmla="*/ 362121 h 715479"/>
                  <a:gd name="connsiteX26" fmla="*/ 7548003 w 10455568"/>
                  <a:gd name="connsiteY26" fmla="*/ 367710 h 715479"/>
                  <a:gd name="connsiteX27" fmla="*/ 7430093 w 10455568"/>
                  <a:gd name="connsiteY27" fmla="*/ 351855 h 715479"/>
                  <a:gd name="connsiteX28" fmla="*/ 7396245 w 10455568"/>
                  <a:gd name="connsiteY28" fmla="*/ 355328 h 715479"/>
                  <a:gd name="connsiteX29" fmla="*/ 7358394 w 10455568"/>
                  <a:gd name="connsiteY29" fmla="*/ 359950 h 715479"/>
                  <a:gd name="connsiteX30" fmla="*/ 7241933 w 10455568"/>
                  <a:gd name="connsiteY30" fmla="*/ 369637 h 715479"/>
                  <a:gd name="connsiteX31" fmla="*/ 7171767 w 10455568"/>
                  <a:gd name="connsiteY31" fmla="*/ 383160 h 715479"/>
                  <a:gd name="connsiteX32" fmla="*/ 7036569 w 10455568"/>
                  <a:gd name="connsiteY32" fmla="*/ 387132 h 715479"/>
                  <a:gd name="connsiteX33" fmla="*/ 6987200 w 10455568"/>
                  <a:gd name="connsiteY33" fmla="*/ 398073 h 715479"/>
                  <a:gd name="connsiteX34" fmla="*/ 6861115 w 10455568"/>
                  <a:gd name="connsiteY34" fmla="*/ 407542 h 715479"/>
                  <a:gd name="connsiteX35" fmla="*/ 6747718 w 10455568"/>
                  <a:gd name="connsiteY35" fmla="*/ 410900 h 715479"/>
                  <a:gd name="connsiteX36" fmla="*/ 6638839 w 10455568"/>
                  <a:gd name="connsiteY36" fmla="*/ 420654 h 715479"/>
                  <a:gd name="connsiteX37" fmla="*/ 6561486 w 10455568"/>
                  <a:gd name="connsiteY37" fmla="*/ 435540 h 715479"/>
                  <a:gd name="connsiteX38" fmla="*/ 6477200 w 10455568"/>
                  <a:gd name="connsiteY38" fmla="*/ 447113 h 715479"/>
                  <a:gd name="connsiteX39" fmla="*/ 6246111 w 10455568"/>
                  <a:gd name="connsiteY39" fmla="*/ 497537 h 715479"/>
                  <a:gd name="connsiteX40" fmla="*/ 6202328 w 10455568"/>
                  <a:gd name="connsiteY40" fmla="*/ 492074 h 715479"/>
                  <a:gd name="connsiteX41" fmla="*/ 5956458 w 10455568"/>
                  <a:gd name="connsiteY41" fmla="*/ 500965 h 715479"/>
                  <a:gd name="connsiteX42" fmla="*/ 5903139 w 10455568"/>
                  <a:gd name="connsiteY42" fmla="*/ 505186 h 715479"/>
                  <a:gd name="connsiteX43" fmla="*/ 5757547 w 10455568"/>
                  <a:gd name="connsiteY43" fmla="*/ 480730 h 715479"/>
                  <a:gd name="connsiteX44" fmla="*/ 5540270 w 10455568"/>
                  <a:gd name="connsiteY44" fmla="*/ 550023 h 715479"/>
                  <a:gd name="connsiteX45" fmla="*/ 5338128 w 10455568"/>
                  <a:gd name="connsiteY45" fmla="*/ 631974 h 715479"/>
                  <a:gd name="connsiteX46" fmla="*/ 5312622 w 10455568"/>
                  <a:gd name="connsiteY46" fmla="*/ 642454 h 715479"/>
                  <a:gd name="connsiteX47" fmla="*/ 5239393 w 10455568"/>
                  <a:gd name="connsiteY47" fmla="*/ 662307 h 715479"/>
                  <a:gd name="connsiteX48" fmla="*/ 5147821 w 10455568"/>
                  <a:gd name="connsiteY48" fmla="*/ 673791 h 715479"/>
                  <a:gd name="connsiteX49" fmla="*/ 5032111 w 10455568"/>
                  <a:gd name="connsiteY49" fmla="*/ 694497 h 715479"/>
                  <a:gd name="connsiteX50" fmla="*/ 4937648 w 10455568"/>
                  <a:gd name="connsiteY50" fmla="*/ 684913 h 715479"/>
                  <a:gd name="connsiteX51" fmla="*/ 4805529 w 10455568"/>
                  <a:gd name="connsiteY51" fmla="*/ 670032 h 715479"/>
                  <a:gd name="connsiteX52" fmla="*/ 4681029 w 10455568"/>
                  <a:gd name="connsiteY52" fmla="*/ 655792 h 715479"/>
                  <a:gd name="connsiteX53" fmla="*/ 4643990 w 10455568"/>
                  <a:gd name="connsiteY53" fmla="*/ 685120 h 715479"/>
                  <a:gd name="connsiteX54" fmla="*/ 4585542 w 10455568"/>
                  <a:gd name="connsiteY54" fmla="*/ 712411 h 715479"/>
                  <a:gd name="connsiteX55" fmla="*/ 4516947 w 10455568"/>
                  <a:gd name="connsiteY55" fmla="*/ 689117 h 715479"/>
                  <a:gd name="connsiteX56" fmla="*/ 4356995 w 10455568"/>
                  <a:gd name="connsiteY56" fmla="*/ 642048 h 715479"/>
                  <a:gd name="connsiteX57" fmla="*/ 4258219 w 10455568"/>
                  <a:gd name="connsiteY57" fmla="*/ 646156 h 715479"/>
                  <a:gd name="connsiteX58" fmla="*/ 4042233 w 10455568"/>
                  <a:gd name="connsiteY58" fmla="*/ 636117 h 715479"/>
                  <a:gd name="connsiteX59" fmla="*/ 3899777 w 10455568"/>
                  <a:gd name="connsiteY59" fmla="*/ 610576 h 715479"/>
                  <a:gd name="connsiteX60" fmla="*/ 3796441 w 10455568"/>
                  <a:gd name="connsiteY60" fmla="*/ 577707 h 715479"/>
                  <a:gd name="connsiteX61" fmla="*/ 3648774 w 10455568"/>
                  <a:gd name="connsiteY61" fmla="*/ 535623 h 715479"/>
                  <a:gd name="connsiteX62" fmla="*/ 3502227 w 10455568"/>
                  <a:gd name="connsiteY62" fmla="*/ 518518 h 715479"/>
                  <a:gd name="connsiteX63" fmla="*/ 3395228 w 10455568"/>
                  <a:gd name="connsiteY63" fmla="*/ 491723 h 715479"/>
                  <a:gd name="connsiteX64" fmla="*/ 3265757 w 10455568"/>
                  <a:gd name="connsiteY64" fmla="*/ 477242 h 715479"/>
                  <a:gd name="connsiteX65" fmla="*/ 3158404 w 10455568"/>
                  <a:gd name="connsiteY65" fmla="*/ 483689 h 715479"/>
                  <a:gd name="connsiteX66" fmla="*/ 2990483 w 10455568"/>
                  <a:gd name="connsiteY66" fmla="*/ 499212 h 715479"/>
                  <a:gd name="connsiteX67" fmla="*/ 2779802 w 10455568"/>
                  <a:gd name="connsiteY67" fmla="*/ 443069 h 715479"/>
                  <a:gd name="connsiteX68" fmla="*/ 2695508 w 10455568"/>
                  <a:gd name="connsiteY68" fmla="*/ 433082 h 715479"/>
                  <a:gd name="connsiteX69" fmla="*/ 2616713 w 10455568"/>
                  <a:gd name="connsiteY69" fmla="*/ 431172 h 715479"/>
                  <a:gd name="connsiteX70" fmla="*/ 2447364 w 10455568"/>
                  <a:gd name="connsiteY70" fmla="*/ 395810 h 715479"/>
                  <a:gd name="connsiteX71" fmla="*/ 2378751 w 10455568"/>
                  <a:gd name="connsiteY71" fmla="*/ 385044 h 715479"/>
                  <a:gd name="connsiteX72" fmla="*/ 2284230 w 10455568"/>
                  <a:gd name="connsiteY72" fmla="*/ 391782 h 715479"/>
                  <a:gd name="connsiteX73" fmla="*/ 2110801 w 10455568"/>
                  <a:gd name="connsiteY73" fmla="*/ 382042 h 715479"/>
                  <a:gd name="connsiteX74" fmla="*/ 1934854 w 10455568"/>
                  <a:gd name="connsiteY74" fmla="*/ 331108 h 715479"/>
                  <a:gd name="connsiteX75" fmla="*/ 1862479 w 10455568"/>
                  <a:gd name="connsiteY75" fmla="*/ 342158 h 715479"/>
                  <a:gd name="connsiteX76" fmla="*/ 1836283 w 10455568"/>
                  <a:gd name="connsiteY76" fmla="*/ 342488 h 715479"/>
                  <a:gd name="connsiteX77" fmla="*/ 1599327 w 10455568"/>
                  <a:gd name="connsiteY77" fmla="*/ 323970 h 715479"/>
                  <a:gd name="connsiteX78" fmla="*/ 1575578 w 10455568"/>
                  <a:gd name="connsiteY78" fmla="*/ 321802 h 715479"/>
                  <a:gd name="connsiteX79" fmla="*/ 1463288 w 10455568"/>
                  <a:gd name="connsiteY79" fmla="*/ 298576 h 715479"/>
                  <a:gd name="connsiteX80" fmla="*/ 1184165 w 10455568"/>
                  <a:gd name="connsiteY80" fmla="*/ 298373 h 715479"/>
                  <a:gd name="connsiteX81" fmla="*/ 1166899 w 10455568"/>
                  <a:gd name="connsiteY81" fmla="*/ 297220 h 715479"/>
                  <a:gd name="connsiteX82" fmla="*/ 1074855 w 10455568"/>
                  <a:gd name="connsiteY82" fmla="*/ 318934 h 715479"/>
                  <a:gd name="connsiteX83" fmla="*/ 1030232 w 10455568"/>
                  <a:gd name="connsiteY83" fmla="*/ 343829 h 715479"/>
                  <a:gd name="connsiteX84" fmla="*/ 959854 w 10455568"/>
                  <a:gd name="connsiteY84" fmla="*/ 371351 h 715479"/>
                  <a:gd name="connsiteX85" fmla="*/ 887350 w 10455568"/>
                  <a:gd name="connsiteY85" fmla="*/ 384742 h 715479"/>
                  <a:gd name="connsiteX86" fmla="*/ 762349 w 10455568"/>
                  <a:gd name="connsiteY86" fmla="*/ 358882 h 715479"/>
                  <a:gd name="connsiteX87" fmla="*/ 717454 w 10455568"/>
                  <a:gd name="connsiteY87" fmla="*/ 358448 h 715479"/>
                  <a:gd name="connsiteX88" fmla="*/ 616859 w 10455568"/>
                  <a:gd name="connsiteY88" fmla="*/ 348700 h 715479"/>
                  <a:gd name="connsiteX89" fmla="*/ 529939 w 10455568"/>
                  <a:gd name="connsiteY89" fmla="*/ 355789 h 715479"/>
                  <a:gd name="connsiteX90" fmla="*/ 461851 w 10455568"/>
                  <a:gd name="connsiteY90" fmla="*/ 386945 h 715479"/>
                  <a:gd name="connsiteX91" fmla="*/ 360707 w 10455568"/>
                  <a:gd name="connsiteY91" fmla="*/ 399082 h 715479"/>
                  <a:gd name="connsiteX92" fmla="*/ 293863 w 10455568"/>
                  <a:gd name="connsiteY92" fmla="*/ 384410 h 715479"/>
                  <a:gd name="connsiteX93" fmla="*/ 280347 w 10455568"/>
                  <a:gd name="connsiteY93" fmla="*/ 382711 h 715479"/>
                  <a:gd name="connsiteX94" fmla="*/ 108881 w 10455568"/>
                  <a:gd name="connsiteY94" fmla="*/ 393231 h 715479"/>
                  <a:gd name="connsiteX95" fmla="*/ 53435 w 10455568"/>
                  <a:gd name="connsiteY95" fmla="*/ 397222 h 715479"/>
                  <a:gd name="connsiteX96" fmla="*/ 0 w 10455568"/>
                  <a:gd name="connsiteY96" fmla="*/ 409348 h 71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10455568" h="715479">
                    <a:moveTo>
                      <a:pt x="0" y="0"/>
                    </a:moveTo>
                    <a:lnTo>
                      <a:pt x="10455568" y="0"/>
                    </a:lnTo>
                    <a:lnTo>
                      <a:pt x="10434629" y="8947"/>
                    </a:lnTo>
                    <a:cubicBezTo>
                      <a:pt x="10373917" y="32898"/>
                      <a:pt x="10311087" y="51455"/>
                      <a:pt x="10249341" y="73146"/>
                    </a:cubicBezTo>
                    <a:cubicBezTo>
                      <a:pt x="10223176" y="82504"/>
                      <a:pt x="10198388" y="94974"/>
                      <a:pt x="10172148" y="103170"/>
                    </a:cubicBezTo>
                    <a:cubicBezTo>
                      <a:pt x="10113395" y="121743"/>
                      <a:pt x="10053617" y="138053"/>
                      <a:pt x="9994576" y="156647"/>
                    </a:cubicBezTo>
                    <a:cubicBezTo>
                      <a:pt x="9960929" y="167389"/>
                      <a:pt x="9928899" y="184724"/>
                      <a:pt x="9894474" y="192604"/>
                    </a:cubicBezTo>
                    <a:cubicBezTo>
                      <a:pt x="9812718" y="211289"/>
                      <a:pt x="9730121" y="226242"/>
                      <a:pt x="9647603" y="242354"/>
                    </a:cubicBezTo>
                    <a:cubicBezTo>
                      <a:pt x="9562500" y="258935"/>
                      <a:pt x="9477721" y="276078"/>
                      <a:pt x="9392533" y="291498"/>
                    </a:cubicBezTo>
                    <a:cubicBezTo>
                      <a:pt x="9345891" y="299632"/>
                      <a:pt x="9298681" y="303723"/>
                      <a:pt x="9252019" y="311564"/>
                    </a:cubicBezTo>
                    <a:cubicBezTo>
                      <a:pt x="9211115" y="318433"/>
                      <a:pt x="9170740" y="328758"/>
                      <a:pt x="9129899" y="336497"/>
                    </a:cubicBezTo>
                    <a:cubicBezTo>
                      <a:pt x="9094507" y="342987"/>
                      <a:pt x="9058706" y="347759"/>
                      <a:pt x="9023312" y="354253"/>
                    </a:cubicBezTo>
                    <a:cubicBezTo>
                      <a:pt x="8966639" y="364814"/>
                      <a:pt x="8910315" y="376230"/>
                      <a:pt x="8853949" y="387064"/>
                    </a:cubicBezTo>
                    <a:cubicBezTo>
                      <a:pt x="8830350" y="391295"/>
                      <a:pt x="8805902" y="400245"/>
                      <a:pt x="8783278" y="397418"/>
                    </a:cubicBezTo>
                    <a:cubicBezTo>
                      <a:pt x="8726267" y="390232"/>
                      <a:pt x="8671093" y="397198"/>
                      <a:pt x="8615640" y="408552"/>
                    </a:cubicBezTo>
                    <a:cubicBezTo>
                      <a:pt x="8596680" y="412471"/>
                      <a:pt x="8576049" y="413291"/>
                      <a:pt x="8557154" y="409627"/>
                    </a:cubicBezTo>
                    <a:cubicBezTo>
                      <a:pt x="8518491" y="402356"/>
                      <a:pt x="8480716" y="390947"/>
                      <a:pt x="8442474" y="381318"/>
                    </a:cubicBezTo>
                    <a:cubicBezTo>
                      <a:pt x="8438313" y="380145"/>
                      <a:pt x="8433365" y="380189"/>
                      <a:pt x="8428959" y="379618"/>
                    </a:cubicBezTo>
                    <a:cubicBezTo>
                      <a:pt x="8403970" y="376366"/>
                      <a:pt x="8379279" y="373098"/>
                      <a:pt x="8354329" y="370428"/>
                    </a:cubicBezTo>
                    <a:cubicBezTo>
                      <a:pt x="8340833" y="369017"/>
                      <a:pt x="8327184" y="369657"/>
                      <a:pt x="8313705" y="368535"/>
                    </a:cubicBezTo>
                    <a:cubicBezTo>
                      <a:pt x="8261532" y="363935"/>
                      <a:pt x="8205623" y="381441"/>
                      <a:pt x="8158571" y="349396"/>
                    </a:cubicBezTo>
                    <a:cubicBezTo>
                      <a:pt x="8128030" y="328752"/>
                      <a:pt x="8100257" y="335890"/>
                      <a:pt x="8069467" y="341485"/>
                    </a:cubicBezTo>
                    <a:cubicBezTo>
                      <a:pt x="8046153" y="345696"/>
                      <a:pt x="8022024" y="346466"/>
                      <a:pt x="7998265" y="348379"/>
                    </a:cubicBezTo>
                    <a:cubicBezTo>
                      <a:pt x="7956565" y="352093"/>
                      <a:pt x="7914826" y="355232"/>
                      <a:pt x="7873167" y="359529"/>
                    </a:cubicBezTo>
                    <a:cubicBezTo>
                      <a:pt x="7859864" y="361016"/>
                      <a:pt x="7846730" y="369197"/>
                      <a:pt x="7833600" y="368926"/>
                    </a:cubicBezTo>
                    <a:cubicBezTo>
                      <a:pt x="7772906" y="367528"/>
                      <a:pt x="7711993" y="362939"/>
                      <a:pt x="7651338" y="362121"/>
                    </a:cubicBezTo>
                    <a:cubicBezTo>
                      <a:pt x="7616924" y="361556"/>
                      <a:pt x="7582209" y="369456"/>
                      <a:pt x="7548003" y="367710"/>
                    </a:cubicBezTo>
                    <a:cubicBezTo>
                      <a:pt x="7508539" y="365739"/>
                      <a:pt x="7469448" y="356458"/>
                      <a:pt x="7430093" y="351855"/>
                    </a:cubicBezTo>
                    <a:cubicBezTo>
                      <a:pt x="7419227" y="350559"/>
                      <a:pt x="7407516" y="353979"/>
                      <a:pt x="7396245" y="355328"/>
                    </a:cubicBezTo>
                    <a:cubicBezTo>
                      <a:pt x="7383524" y="356781"/>
                      <a:pt x="7371134" y="358791"/>
                      <a:pt x="7358394" y="359950"/>
                    </a:cubicBezTo>
                    <a:cubicBezTo>
                      <a:pt x="7319573" y="363179"/>
                      <a:pt x="7280655" y="364958"/>
                      <a:pt x="7241933" y="369637"/>
                    </a:cubicBezTo>
                    <a:cubicBezTo>
                      <a:pt x="7218235" y="372418"/>
                      <a:pt x="7194108" y="386008"/>
                      <a:pt x="7171767" y="383160"/>
                    </a:cubicBezTo>
                    <a:cubicBezTo>
                      <a:pt x="7126248" y="377813"/>
                      <a:pt x="7082583" y="399728"/>
                      <a:pt x="7036569" y="387132"/>
                    </a:cubicBezTo>
                    <a:cubicBezTo>
                      <a:pt x="7022328" y="383442"/>
                      <a:pt x="7003983" y="396347"/>
                      <a:pt x="6987200" y="398073"/>
                    </a:cubicBezTo>
                    <a:cubicBezTo>
                      <a:pt x="6945251" y="402388"/>
                      <a:pt x="6903183" y="404965"/>
                      <a:pt x="6861115" y="407542"/>
                    </a:cubicBezTo>
                    <a:cubicBezTo>
                      <a:pt x="6823394" y="409822"/>
                      <a:pt x="6784520" y="416550"/>
                      <a:pt x="6747718" y="410900"/>
                    </a:cubicBezTo>
                    <a:cubicBezTo>
                      <a:pt x="6709137" y="404791"/>
                      <a:pt x="6674999" y="408284"/>
                      <a:pt x="6638839" y="420654"/>
                    </a:cubicBezTo>
                    <a:cubicBezTo>
                      <a:pt x="6614066" y="429044"/>
                      <a:pt x="6587444" y="431733"/>
                      <a:pt x="6561486" y="435540"/>
                    </a:cubicBezTo>
                    <a:cubicBezTo>
                      <a:pt x="6533513" y="439778"/>
                      <a:pt x="6502069" y="435804"/>
                      <a:pt x="6477200" y="447113"/>
                    </a:cubicBezTo>
                    <a:cubicBezTo>
                      <a:pt x="6403159" y="480713"/>
                      <a:pt x="6325566" y="492119"/>
                      <a:pt x="6246111" y="497537"/>
                    </a:cubicBezTo>
                    <a:cubicBezTo>
                      <a:pt x="6231608" y="498524"/>
                      <a:pt x="6216540" y="495475"/>
                      <a:pt x="6202328" y="492074"/>
                    </a:cubicBezTo>
                    <a:cubicBezTo>
                      <a:pt x="6119346" y="471508"/>
                      <a:pt x="6038018" y="479381"/>
                      <a:pt x="5956458" y="500965"/>
                    </a:cubicBezTo>
                    <a:cubicBezTo>
                      <a:pt x="5939584" y="505613"/>
                      <a:pt x="5920486" y="507499"/>
                      <a:pt x="5903139" y="505186"/>
                    </a:cubicBezTo>
                    <a:cubicBezTo>
                      <a:pt x="5854306" y="498315"/>
                      <a:pt x="5806470" y="484677"/>
                      <a:pt x="5757547" y="480730"/>
                    </a:cubicBezTo>
                    <a:cubicBezTo>
                      <a:pt x="5676701" y="474297"/>
                      <a:pt x="5610121" y="519038"/>
                      <a:pt x="5540270" y="550023"/>
                    </a:cubicBezTo>
                    <a:cubicBezTo>
                      <a:pt x="5473801" y="579316"/>
                      <a:pt x="5419599" y="638949"/>
                      <a:pt x="5338128" y="631974"/>
                    </a:cubicBezTo>
                    <a:cubicBezTo>
                      <a:pt x="5329931" y="631367"/>
                      <a:pt x="5321476" y="639812"/>
                      <a:pt x="5312622" y="642454"/>
                    </a:cubicBezTo>
                    <a:cubicBezTo>
                      <a:pt x="5288350" y="649647"/>
                      <a:pt x="5264155" y="657994"/>
                      <a:pt x="5239393" y="662307"/>
                    </a:cubicBezTo>
                    <a:cubicBezTo>
                      <a:pt x="5209181" y="667862"/>
                      <a:pt x="5178072" y="668817"/>
                      <a:pt x="5147821" y="673791"/>
                    </a:cubicBezTo>
                    <a:cubicBezTo>
                      <a:pt x="5108908" y="679940"/>
                      <a:pt x="5070972" y="691848"/>
                      <a:pt x="5032111" y="694497"/>
                    </a:cubicBezTo>
                    <a:cubicBezTo>
                      <a:pt x="5000793" y="696632"/>
                      <a:pt x="4969032" y="688019"/>
                      <a:pt x="4937648" y="684913"/>
                    </a:cubicBezTo>
                    <a:cubicBezTo>
                      <a:pt x="4893363" y="680649"/>
                      <a:pt x="4845361" y="685962"/>
                      <a:pt x="4805529" y="670032"/>
                    </a:cubicBezTo>
                    <a:cubicBezTo>
                      <a:pt x="4763006" y="653119"/>
                      <a:pt x="4723244" y="646796"/>
                      <a:pt x="4681029" y="655792"/>
                    </a:cubicBezTo>
                    <a:cubicBezTo>
                      <a:pt x="4666957" y="658791"/>
                      <a:pt x="4649519" y="672217"/>
                      <a:pt x="4643990" y="685120"/>
                    </a:cubicBezTo>
                    <a:cubicBezTo>
                      <a:pt x="4631676" y="713928"/>
                      <a:pt x="4612585" y="720184"/>
                      <a:pt x="4585542" y="712411"/>
                    </a:cubicBezTo>
                    <a:cubicBezTo>
                      <a:pt x="4562077" y="705853"/>
                      <a:pt x="4533672" y="703713"/>
                      <a:pt x="4516947" y="689117"/>
                    </a:cubicBezTo>
                    <a:cubicBezTo>
                      <a:pt x="4469552" y="647774"/>
                      <a:pt x="4412904" y="650180"/>
                      <a:pt x="4356995" y="642048"/>
                    </a:cubicBezTo>
                    <a:cubicBezTo>
                      <a:pt x="4322867" y="637088"/>
                      <a:pt x="4291523" y="638934"/>
                      <a:pt x="4258219" y="646156"/>
                    </a:cubicBezTo>
                    <a:cubicBezTo>
                      <a:pt x="4185895" y="662159"/>
                      <a:pt x="4113776" y="651342"/>
                      <a:pt x="4042233" y="636117"/>
                    </a:cubicBezTo>
                    <a:cubicBezTo>
                      <a:pt x="3994923" y="625941"/>
                      <a:pt x="3946812" y="621063"/>
                      <a:pt x="3899777" y="610576"/>
                    </a:cubicBezTo>
                    <a:cubicBezTo>
                      <a:pt x="3864554" y="602488"/>
                      <a:pt x="3829196" y="592371"/>
                      <a:pt x="3796441" y="577707"/>
                    </a:cubicBezTo>
                    <a:cubicBezTo>
                      <a:pt x="3748937" y="556178"/>
                      <a:pt x="3706395" y="521788"/>
                      <a:pt x="3648774" y="535623"/>
                    </a:cubicBezTo>
                    <a:cubicBezTo>
                      <a:pt x="3598036" y="547820"/>
                      <a:pt x="3550396" y="532716"/>
                      <a:pt x="3502227" y="518518"/>
                    </a:cubicBezTo>
                    <a:cubicBezTo>
                      <a:pt x="3466848" y="508111"/>
                      <a:pt x="3431455" y="497410"/>
                      <a:pt x="3395228" y="491723"/>
                    </a:cubicBezTo>
                    <a:cubicBezTo>
                      <a:pt x="3352235" y="485040"/>
                      <a:pt x="3304663" y="492363"/>
                      <a:pt x="3265757" y="477242"/>
                    </a:cubicBezTo>
                    <a:cubicBezTo>
                      <a:pt x="3225052" y="461369"/>
                      <a:pt x="3193136" y="476075"/>
                      <a:pt x="3158404" y="483689"/>
                    </a:cubicBezTo>
                    <a:cubicBezTo>
                      <a:pt x="3102986" y="495623"/>
                      <a:pt x="3048333" y="514498"/>
                      <a:pt x="2990483" y="499212"/>
                    </a:cubicBezTo>
                    <a:cubicBezTo>
                      <a:pt x="2920173" y="480697"/>
                      <a:pt x="2850324" y="460405"/>
                      <a:pt x="2779802" y="443069"/>
                    </a:cubicBezTo>
                    <a:cubicBezTo>
                      <a:pt x="2752548" y="436477"/>
                      <a:pt x="2723606" y="434954"/>
                      <a:pt x="2695508" y="433082"/>
                    </a:cubicBezTo>
                    <a:cubicBezTo>
                      <a:pt x="2668903" y="431690"/>
                      <a:pt x="2637847" y="441965"/>
                      <a:pt x="2616713" y="431172"/>
                    </a:cubicBezTo>
                    <a:cubicBezTo>
                      <a:pt x="2562378" y="403411"/>
                      <a:pt x="2507687" y="391698"/>
                      <a:pt x="2447364" y="395810"/>
                    </a:cubicBezTo>
                    <a:cubicBezTo>
                      <a:pt x="2424744" y="397352"/>
                      <a:pt x="2401814" y="385802"/>
                      <a:pt x="2378751" y="385044"/>
                    </a:cubicBezTo>
                    <a:cubicBezTo>
                      <a:pt x="2347229" y="384281"/>
                      <a:pt x="2310735" y="378901"/>
                      <a:pt x="2284230" y="391782"/>
                    </a:cubicBezTo>
                    <a:cubicBezTo>
                      <a:pt x="2221919" y="422248"/>
                      <a:pt x="2168532" y="404037"/>
                      <a:pt x="2110801" y="382042"/>
                    </a:cubicBezTo>
                    <a:cubicBezTo>
                      <a:pt x="2053961" y="360279"/>
                      <a:pt x="1994577" y="343935"/>
                      <a:pt x="1934854" y="331108"/>
                    </a:cubicBezTo>
                    <a:cubicBezTo>
                      <a:pt x="1912400" y="326519"/>
                      <a:pt x="1886705" y="338470"/>
                      <a:pt x="1862479" y="342158"/>
                    </a:cubicBezTo>
                    <a:cubicBezTo>
                      <a:pt x="1853818" y="343333"/>
                      <a:pt x="1844309" y="344855"/>
                      <a:pt x="1836283" y="342488"/>
                    </a:cubicBezTo>
                    <a:cubicBezTo>
                      <a:pt x="1758698" y="319808"/>
                      <a:pt x="1680403" y="303878"/>
                      <a:pt x="1599327" y="323970"/>
                    </a:cubicBezTo>
                    <a:cubicBezTo>
                      <a:pt x="1591888" y="325937"/>
                      <a:pt x="1583257" y="323319"/>
                      <a:pt x="1575578" y="321802"/>
                    </a:cubicBezTo>
                    <a:cubicBezTo>
                      <a:pt x="1538035" y="313873"/>
                      <a:pt x="1500950" y="299795"/>
                      <a:pt x="1463288" y="298576"/>
                    </a:cubicBezTo>
                    <a:cubicBezTo>
                      <a:pt x="1370438" y="295582"/>
                      <a:pt x="1277384" y="298137"/>
                      <a:pt x="1184165" y="298373"/>
                    </a:cubicBezTo>
                    <a:cubicBezTo>
                      <a:pt x="1178344" y="298480"/>
                      <a:pt x="1172255" y="298896"/>
                      <a:pt x="1166899" y="297220"/>
                    </a:cubicBezTo>
                    <a:cubicBezTo>
                      <a:pt x="1131827" y="287082"/>
                      <a:pt x="1102238" y="293180"/>
                      <a:pt x="1074855" y="318934"/>
                    </a:cubicBezTo>
                    <a:cubicBezTo>
                      <a:pt x="1062808" y="330244"/>
                      <a:pt x="1045783" y="336940"/>
                      <a:pt x="1030232" y="343829"/>
                    </a:cubicBezTo>
                    <a:cubicBezTo>
                      <a:pt x="1007334" y="354132"/>
                      <a:pt x="983839" y="364180"/>
                      <a:pt x="959854" y="371351"/>
                    </a:cubicBezTo>
                    <a:cubicBezTo>
                      <a:pt x="936141" y="378210"/>
                      <a:pt x="910825" y="387219"/>
                      <a:pt x="887350" y="384742"/>
                    </a:cubicBezTo>
                    <a:cubicBezTo>
                      <a:pt x="845096" y="380339"/>
                      <a:pt x="804258" y="366810"/>
                      <a:pt x="762349" y="358882"/>
                    </a:cubicBezTo>
                    <a:cubicBezTo>
                      <a:pt x="747884" y="356082"/>
                      <a:pt x="732263" y="357732"/>
                      <a:pt x="717454" y="358448"/>
                    </a:cubicBezTo>
                    <a:cubicBezTo>
                      <a:pt x="683463" y="359893"/>
                      <a:pt x="649238" y="370675"/>
                      <a:pt x="616859" y="348700"/>
                    </a:cubicBezTo>
                    <a:cubicBezTo>
                      <a:pt x="586900" y="328019"/>
                      <a:pt x="558641" y="336644"/>
                      <a:pt x="529939" y="355789"/>
                    </a:cubicBezTo>
                    <a:cubicBezTo>
                      <a:pt x="509309" y="369433"/>
                      <a:pt x="485605" y="380664"/>
                      <a:pt x="461851" y="386945"/>
                    </a:cubicBezTo>
                    <a:cubicBezTo>
                      <a:pt x="429225" y="395576"/>
                      <a:pt x="396634" y="400422"/>
                      <a:pt x="360707" y="399082"/>
                    </a:cubicBezTo>
                    <a:cubicBezTo>
                      <a:pt x="335299" y="398193"/>
                      <a:pt x="314629" y="398437"/>
                      <a:pt x="293863" y="384410"/>
                    </a:cubicBezTo>
                    <a:cubicBezTo>
                      <a:pt x="290517" y="382308"/>
                      <a:pt x="284678" y="382122"/>
                      <a:pt x="280347" y="382711"/>
                    </a:cubicBezTo>
                    <a:cubicBezTo>
                      <a:pt x="223554" y="391535"/>
                      <a:pt x="166827" y="392780"/>
                      <a:pt x="108881" y="393231"/>
                    </a:cubicBezTo>
                    <a:cubicBezTo>
                      <a:pt x="90460" y="393322"/>
                      <a:pt x="71882" y="394571"/>
                      <a:pt x="53435" y="397222"/>
                    </a:cubicBezTo>
                    <a:lnTo>
                      <a:pt x="0" y="409348"/>
                    </a:ln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17888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FAB626-DA1D-5070-F849-6B1603706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700CD00-DF3E-4660-A6EC-A18C3B7F9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2AAD3D-2838-7315-A075-453CC070F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00804"/>
            <a:ext cx="4391024" cy="11737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Enclosure</a:t>
            </a:r>
          </a:p>
        </p:txBody>
      </p:sp>
      <p:pic>
        <p:nvPicPr>
          <p:cNvPr id="4" name="Picture 3" descr="A person working on a machine&#10;&#10;AI-generated content may be incorrect.">
            <a:extLst>
              <a:ext uri="{FF2B5EF4-FFF2-40B4-BE49-F238E27FC236}">
                <a16:creationId xmlns:a16="http://schemas.microsoft.com/office/drawing/2014/main" id="{9698DB7A-A6EE-1857-1FFA-EF627728E5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972"/>
          <a:stretch/>
        </p:blipFill>
        <p:spPr>
          <a:xfrm>
            <a:off x="6" y="2"/>
            <a:ext cx="6000749" cy="3342653"/>
          </a:xfrm>
          <a:custGeom>
            <a:avLst/>
            <a:gdLst/>
            <a:ahLst/>
            <a:cxnLst/>
            <a:rect l="l" t="t" r="r" b="b"/>
            <a:pathLst>
              <a:path w="6000749" h="3342653">
                <a:moveTo>
                  <a:pt x="0" y="0"/>
                </a:moveTo>
                <a:lnTo>
                  <a:pt x="6000749" y="0"/>
                </a:lnTo>
                <a:lnTo>
                  <a:pt x="6000749" y="3198652"/>
                </a:lnTo>
                <a:lnTo>
                  <a:pt x="5572124" y="3171203"/>
                </a:lnTo>
                <a:lnTo>
                  <a:pt x="0" y="3342653"/>
                </a:lnTo>
                <a:close/>
              </a:path>
            </a:pathLst>
          </a:custGeom>
        </p:spPr>
      </p:pic>
      <p:pic>
        <p:nvPicPr>
          <p:cNvPr id="3" name="Picture 2" descr="A person using a drill&#10;&#10;AI-generated content may be incorrect.">
            <a:extLst>
              <a:ext uri="{FF2B5EF4-FFF2-40B4-BE49-F238E27FC236}">
                <a16:creationId xmlns:a16="http://schemas.microsoft.com/office/drawing/2014/main" id="{8A02D537-0BAA-0084-B3FC-C011BFAD83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" r="1" b="1"/>
          <a:stretch/>
        </p:blipFill>
        <p:spPr>
          <a:xfrm>
            <a:off x="6191245" y="2"/>
            <a:ext cx="6000750" cy="3418853"/>
          </a:xfrm>
          <a:custGeom>
            <a:avLst/>
            <a:gdLst/>
            <a:ahLst/>
            <a:cxnLst/>
            <a:rect l="l" t="t" r="r" b="b"/>
            <a:pathLst>
              <a:path w="6000750" h="3418853">
                <a:moveTo>
                  <a:pt x="0" y="0"/>
                </a:moveTo>
                <a:lnTo>
                  <a:pt x="6000750" y="0"/>
                </a:lnTo>
                <a:lnTo>
                  <a:pt x="6000750" y="227978"/>
                </a:lnTo>
                <a:lnTo>
                  <a:pt x="6000750" y="2065168"/>
                </a:lnTo>
                <a:lnTo>
                  <a:pt x="6000750" y="3342653"/>
                </a:lnTo>
                <a:lnTo>
                  <a:pt x="3248025" y="3418853"/>
                </a:lnTo>
                <a:lnTo>
                  <a:pt x="0" y="3210852"/>
                </a:lnTo>
                <a:close/>
              </a:path>
            </a:pathLst>
          </a:cu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9AB5DBD-0A57-4DBC-B49F-205E268F1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59818"/>
            <a:ext cx="12192000" cy="757168"/>
            <a:chOff x="0" y="2959818"/>
            <a:chExt cx="12192000" cy="75716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1DE7FF6-DA62-40A9-8F5D-F82D3020F3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D38D133-BB29-4B7D-AFB2-7D132F45AD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Subtitle 2">
            <a:extLst>
              <a:ext uri="{FF2B5EF4-FFF2-40B4-BE49-F238E27FC236}">
                <a16:creationId xmlns:a16="http://schemas.microsoft.com/office/drawing/2014/main" id="{0792FCD5-563B-803A-B6B4-8307CF082089}"/>
              </a:ext>
            </a:extLst>
          </p:cNvPr>
          <p:cNvSpPr txBox="1">
            <a:spLocks/>
          </p:cNvSpPr>
          <p:nvPr/>
        </p:nvSpPr>
        <p:spPr>
          <a:xfrm>
            <a:off x="5664201" y="4197093"/>
            <a:ext cx="5692774" cy="1648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228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28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400" b="1">
                <a:solidFill>
                  <a:schemeClr val="bg1">
                    <a:alpha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Requirements</a:t>
            </a:r>
          </a:p>
          <a:p>
            <a:pPr>
              <a:lnSpc>
                <a:spcPct val="90000"/>
              </a:lnSpc>
            </a:pPr>
            <a:r>
              <a:rPr lang="en-US" sz="2400" b="1">
                <a:solidFill>
                  <a:schemeClr val="bg1">
                    <a:alpha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</a:t>
            </a:r>
          </a:p>
          <a:p>
            <a:pPr>
              <a:lnSpc>
                <a:spcPct val="90000"/>
              </a:lnSpc>
            </a:pPr>
            <a:r>
              <a:rPr lang="en-US" sz="2400" b="1">
                <a:solidFill>
                  <a:schemeClr val="bg1">
                    <a:alpha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Testing</a:t>
            </a:r>
          </a:p>
        </p:txBody>
      </p:sp>
    </p:spTree>
    <p:extLst>
      <p:ext uri="{BB962C8B-B14F-4D97-AF65-F5344CB8AC3E}">
        <p14:creationId xmlns:p14="http://schemas.microsoft.com/office/powerpoint/2010/main" val="1058222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82DFD3-3DD6-9247-A527-CF41A45F0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ox with a white text&#10;&#10;AI-generated content may be incorrect.">
            <a:extLst>
              <a:ext uri="{FF2B5EF4-FFF2-40B4-BE49-F238E27FC236}">
                <a16:creationId xmlns:a16="http://schemas.microsoft.com/office/drawing/2014/main" id="{328B2D32-0E2A-5781-D056-00F49B2C8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16" r="1" b="16796"/>
          <a:stretch/>
        </p:blipFill>
        <p:spPr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4" name="Picture 3" descr="A black box with a square inside&#10;&#10;AI-generated content may be incorrect.">
            <a:extLst>
              <a:ext uri="{FF2B5EF4-FFF2-40B4-BE49-F238E27FC236}">
                <a16:creationId xmlns:a16="http://schemas.microsoft.com/office/drawing/2014/main" id="{F2AA7D18-752C-6966-D334-123817CB8F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79" r="1" b="14363"/>
          <a:stretch/>
        </p:blipFill>
        <p:spPr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Subtitle 2">
            <a:extLst>
              <a:ext uri="{FF2B5EF4-FFF2-40B4-BE49-F238E27FC236}">
                <a16:creationId xmlns:a16="http://schemas.microsoft.com/office/drawing/2014/main" id="{B74B96A6-3896-741B-4117-A444CC98A359}"/>
              </a:ext>
            </a:extLst>
          </p:cNvPr>
          <p:cNvSpPr txBox="1">
            <a:spLocks/>
          </p:cNvSpPr>
          <p:nvPr/>
        </p:nvSpPr>
        <p:spPr>
          <a:xfrm>
            <a:off x="372394" y="4562502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228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28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Original CUBESAT Idea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Transition to the ABS box</a:t>
            </a:r>
          </a:p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the CAD was made</a:t>
            </a:r>
          </a:p>
        </p:txBody>
      </p:sp>
    </p:spTree>
    <p:extLst>
      <p:ext uri="{BB962C8B-B14F-4D97-AF65-F5344CB8AC3E}">
        <p14:creationId xmlns:p14="http://schemas.microsoft.com/office/powerpoint/2010/main" val="3169741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9492FE-D829-F066-D912-C4467A347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9C8F07C-3169-7327-61DB-90C7AD7581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20676"/>
            <a:ext cx="7021513" cy="2308324"/>
          </a:xfrm>
        </p:spPr>
        <p:txBody>
          <a:bodyPr>
            <a:normAutofit/>
          </a:bodyPr>
          <a:lstStyle/>
          <a:p>
            <a:pPr algn="l"/>
            <a:r>
              <a:rPr lang="en-US" sz="7200">
                <a:solidFill>
                  <a:schemeClr val="bg1"/>
                </a:solidFill>
              </a:rPr>
              <a:t>Control System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9C2970-05EC-C588-99C4-2D7A21BD55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5024" y="3809999"/>
            <a:ext cx="7025753" cy="1012778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Hailianna Rodgers</a:t>
            </a:r>
            <a:endParaRPr lang="en-US">
              <a:solidFill>
                <a:schemeClr val="bg1"/>
              </a:solidFill>
            </a:endParaRPr>
          </a:p>
          <a:p>
            <a:pPr algn="l"/>
            <a:r>
              <a:rPr lang="en-US" dirty="0">
                <a:solidFill>
                  <a:schemeClr val="bg1"/>
                </a:solidFill>
              </a:rPr>
              <a:t>Peyton Posey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478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59C897-6DE9-80C0-15F2-C9E1A976CB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diagram&#10;&#10;AI-generated content may be incorrect.">
            <a:extLst>
              <a:ext uri="{FF2B5EF4-FFF2-40B4-BE49-F238E27FC236}">
                <a16:creationId xmlns:a16="http://schemas.microsoft.com/office/drawing/2014/main" id="{87520A34-FA7A-41D3-F01E-B8B35B56F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43559" cy="6858000"/>
          </a:xfrm>
          <a:prstGeom prst="rect">
            <a:avLst/>
          </a:prstGeom>
        </p:spPr>
      </p:pic>
      <p:pic>
        <p:nvPicPr>
          <p:cNvPr id="6" name="Picture 5" descr="A diagram of a software flowchart&#10;&#10;AI-generated content may be incorrect.">
            <a:extLst>
              <a:ext uri="{FF2B5EF4-FFF2-40B4-BE49-F238E27FC236}">
                <a16:creationId xmlns:a16="http://schemas.microsoft.com/office/drawing/2014/main" id="{DAFD16F5-C095-8AA4-7AAC-DFC7BFDC49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559" y="-11644"/>
            <a:ext cx="3780941" cy="4671588"/>
          </a:xfrm>
          <a:prstGeom prst="rect">
            <a:avLst/>
          </a:prstGeom>
        </p:spPr>
      </p:pic>
      <p:pic>
        <p:nvPicPr>
          <p:cNvPr id="7" name="Picture 6" descr="A diagram of a diamond with a square and a square with a square&#10;&#10;AI-generated content may be incorrect.">
            <a:extLst>
              <a:ext uri="{FF2B5EF4-FFF2-40B4-BE49-F238E27FC236}">
                <a16:creationId xmlns:a16="http://schemas.microsoft.com/office/drawing/2014/main" id="{AC177952-CB6B-75B9-EA55-AEBD6766EE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559" y="4659943"/>
            <a:ext cx="10448441" cy="219805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498377E-5865-644B-9606-D080F8AA13C6}"/>
              </a:ext>
            </a:extLst>
          </p:cNvPr>
          <p:cNvSpPr txBox="1">
            <a:spLocks/>
          </p:cNvSpPr>
          <p:nvPr/>
        </p:nvSpPr>
        <p:spPr>
          <a:xfrm>
            <a:off x="5915025" y="626313"/>
            <a:ext cx="5886449" cy="33956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Code Schematic</a:t>
            </a:r>
          </a:p>
        </p:txBody>
      </p:sp>
    </p:spTree>
    <p:extLst>
      <p:ext uri="{BB962C8B-B14F-4D97-AF65-F5344CB8AC3E}">
        <p14:creationId xmlns:p14="http://schemas.microsoft.com/office/powerpoint/2010/main" val="28702122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16571F-BE1C-EBFB-30C4-1F011C020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9E47F6E-C86C-CB4F-7D14-D2BCCD21A4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20676"/>
            <a:ext cx="7021513" cy="2308324"/>
          </a:xfrm>
        </p:spPr>
        <p:txBody>
          <a:bodyPr>
            <a:normAutofit/>
          </a:bodyPr>
          <a:lstStyle/>
          <a:p>
            <a:pPr algn="l"/>
            <a:r>
              <a:rPr lang="en-US" sz="7200">
                <a:solidFill>
                  <a:schemeClr val="bg1"/>
                </a:solidFill>
              </a:rPr>
              <a:t>Electrical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6419F8-958F-49A7-2C62-9750B538A7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5024" y="3809999"/>
            <a:ext cx="7025753" cy="1012778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Emily Geen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7556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A96AE5-0125-BFB5-29FF-D3B7E2FFC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F0C2E5D-B08F-4A99-9D15-59D33148F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47167"/>
            <a:ext cx="1861854" cy="717514"/>
            <a:chOff x="0" y="238499"/>
            <a:chExt cx="1861854" cy="717514"/>
          </a:xfrm>
          <a:solidFill>
            <a:schemeClr val="bg1"/>
          </a:solidFill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07B8F35D-FB89-4C40-8A99-E46DDA0213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238499"/>
              <a:ext cx="1861854" cy="717514"/>
              <a:chOff x="0" y="604259"/>
              <a:chExt cx="1861854" cy="717514"/>
            </a:xfrm>
            <a:grpFill/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E16C8D8F-10E9-4498-ABDB-0F923F8B683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604259"/>
                <a:ext cx="1861854" cy="277779"/>
              </a:xfrm>
              <a:custGeom>
                <a:avLst/>
                <a:gdLst>
                  <a:gd name="connsiteX0" fmla="*/ 180458 w 1861854"/>
                  <a:gd name="connsiteY0" fmla="*/ 0 h 277779"/>
                  <a:gd name="connsiteX1" fmla="*/ 419222 w 1861854"/>
                  <a:gd name="connsiteY1" fmla="*/ 238761 h 277779"/>
                  <a:gd name="connsiteX2" fmla="*/ 657984 w 1861854"/>
                  <a:gd name="connsiteY2" fmla="*/ 0 h 277779"/>
                  <a:gd name="connsiteX3" fmla="*/ 896745 w 1861854"/>
                  <a:gd name="connsiteY3" fmla="*/ 238761 h 277779"/>
                  <a:gd name="connsiteX4" fmla="*/ 1135754 w 1861854"/>
                  <a:gd name="connsiteY4" fmla="*/ 0 h 277779"/>
                  <a:gd name="connsiteX5" fmla="*/ 1374516 w 1861854"/>
                  <a:gd name="connsiteY5" fmla="*/ 238761 h 277779"/>
                  <a:gd name="connsiteX6" fmla="*/ 1613277 w 1861854"/>
                  <a:gd name="connsiteY6" fmla="*/ 0 h 277779"/>
                  <a:gd name="connsiteX7" fmla="*/ 1861854 w 1861854"/>
                  <a:gd name="connsiteY7" fmla="*/ 248577 h 277779"/>
                  <a:gd name="connsiteX8" fmla="*/ 1842470 w 1861854"/>
                  <a:gd name="connsiteY8" fmla="*/ 267963 h 277779"/>
                  <a:gd name="connsiteX9" fmla="*/ 1613277 w 1861854"/>
                  <a:gd name="connsiteY9" fmla="*/ 39017 h 277779"/>
                  <a:gd name="connsiteX10" fmla="*/ 1374516 w 1861854"/>
                  <a:gd name="connsiteY10" fmla="*/ 277779 h 277779"/>
                  <a:gd name="connsiteX11" fmla="*/ 1135754 w 1861854"/>
                  <a:gd name="connsiteY11" fmla="*/ 39017 h 277779"/>
                  <a:gd name="connsiteX12" fmla="*/ 896745 w 1861854"/>
                  <a:gd name="connsiteY12" fmla="*/ 277779 h 277779"/>
                  <a:gd name="connsiteX13" fmla="*/ 657984 w 1861854"/>
                  <a:gd name="connsiteY13" fmla="*/ 39017 h 277779"/>
                  <a:gd name="connsiteX14" fmla="*/ 419222 w 1861854"/>
                  <a:gd name="connsiteY14" fmla="*/ 277779 h 277779"/>
                  <a:gd name="connsiteX15" fmla="*/ 180458 w 1861854"/>
                  <a:gd name="connsiteY15" fmla="*/ 39017 h 277779"/>
                  <a:gd name="connsiteX16" fmla="*/ 0 w 1861854"/>
                  <a:gd name="connsiteY16" fmla="*/ 219283 h 277779"/>
                  <a:gd name="connsiteX17" fmla="*/ 0 w 1861854"/>
                  <a:gd name="connsiteY17" fmla="*/ 180458 h 27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61854" h="277779">
                    <a:moveTo>
                      <a:pt x="180458" y="0"/>
                    </a:moveTo>
                    <a:lnTo>
                      <a:pt x="419222" y="238761"/>
                    </a:lnTo>
                    <a:lnTo>
                      <a:pt x="657984" y="0"/>
                    </a:lnTo>
                    <a:lnTo>
                      <a:pt x="896745" y="238761"/>
                    </a:lnTo>
                    <a:lnTo>
                      <a:pt x="1135754" y="0"/>
                    </a:lnTo>
                    <a:lnTo>
                      <a:pt x="1374516" y="238761"/>
                    </a:lnTo>
                    <a:lnTo>
                      <a:pt x="1613277" y="0"/>
                    </a:lnTo>
                    <a:lnTo>
                      <a:pt x="1861854" y="248577"/>
                    </a:lnTo>
                    <a:lnTo>
                      <a:pt x="1842470" y="267963"/>
                    </a:lnTo>
                    <a:lnTo>
                      <a:pt x="1613277" y="39017"/>
                    </a:lnTo>
                    <a:lnTo>
                      <a:pt x="1374516" y="277779"/>
                    </a:lnTo>
                    <a:lnTo>
                      <a:pt x="1135754" y="39017"/>
                    </a:lnTo>
                    <a:lnTo>
                      <a:pt x="896745" y="277779"/>
                    </a:lnTo>
                    <a:lnTo>
                      <a:pt x="657984" y="39017"/>
                    </a:lnTo>
                    <a:lnTo>
                      <a:pt x="419222" y="277779"/>
                    </a:lnTo>
                    <a:lnTo>
                      <a:pt x="180458" y="39017"/>
                    </a:lnTo>
                    <a:lnTo>
                      <a:pt x="0" y="219283"/>
                    </a:lnTo>
                    <a:lnTo>
                      <a:pt x="0" y="18045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1E5A83E3-8A11-4492-BB6E-F5F2240316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1043994"/>
                <a:ext cx="1861854" cy="277779"/>
              </a:xfrm>
              <a:custGeom>
                <a:avLst/>
                <a:gdLst>
                  <a:gd name="connsiteX0" fmla="*/ 180458 w 1861854"/>
                  <a:gd name="connsiteY0" fmla="*/ 0 h 277779"/>
                  <a:gd name="connsiteX1" fmla="*/ 419222 w 1861854"/>
                  <a:gd name="connsiteY1" fmla="*/ 238761 h 277779"/>
                  <a:gd name="connsiteX2" fmla="*/ 657984 w 1861854"/>
                  <a:gd name="connsiteY2" fmla="*/ 0 h 277779"/>
                  <a:gd name="connsiteX3" fmla="*/ 896745 w 1861854"/>
                  <a:gd name="connsiteY3" fmla="*/ 238761 h 277779"/>
                  <a:gd name="connsiteX4" fmla="*/ 1135754 w 1861854"/>
                  <a:gd name="connsiteY4" fmla="*/ 0 h 277779"/>
                  <a:gd name="connsiteX5" fmla="*/ 1374516 w 1861854"/>
                  <a:gd name="connsiteY5" fmla="*/ 238761 h 277779"/>
                  <a:gd name="connsiteX6" fmla="*/ 1613277 w 1861854"/>
                  <a:gd name="connsiteY6" fmla="*/ 0 h 277779"/>
                  <a:gd name="connsiteX7" fmla="*/ 1861854 w 1861854"/>
                  <a:gd name="connsiteY7" fmla="*/ 248577 h 277779"/>
                  <a:gd name="connsiteX8" fmla="*/ 1842470 w 1861854"/>
                  <a:gd name="connsiteY8" fmla="*/ 268208 h 277779"/>
                  <a:gd name="connsiteX9" fmla="*/ 1613277 w 1861854"/>
                  <a:gd name="connsiteY9" fmla="*/ 39017 h 277779"/>
                  <a:gd name="connsiteX10" fmla="*/ 1374516 w 1861854"/>
                  <a:gd name="connsiteY10" fmla="*/ 277779 h 277779"/>
                  <a:gd name="connsiteX11" fmla="*/ 1135754 w 1861854"/>
                  <a:gd name="connsiteY11" fmla="*/ 39017 h 277779"/>
                  <a:gd name="connsiteX12" fmla="*/ 896745 w 1861854"/>
                  <a:gd name="connsiteY12" fmla="*/ 277779 h 277779"/>
                  <a:gd name="connsiteX13" fmla="*/ 657984 w 1861854"/>
                  <a:gd name="connsiteY13" fmla="*/ 39017 h 277779"/>
                  <a:gd name="connsiteX14" fmla="*/ 419222 w 1861854"/>
                  <a:gd name="connsiteY14" fmla="*/ 277779 h 277779"/>
                  <a:gd name="connsiteX15" fmla="*/ 180458 w 1861854"/>
                  <a:gd name="connsiteY15" fmla="*/ 39017 h 277779"/>
                  <a:gd name="connsiteX16" fmla="*/ 0 w 1861854"/>
                  <a:gd name="connsiteY16" fmla="*/ 219475 h 277779"/>
                  <a:gd name="connsiteX17" fmla="*/ 0 w 1861854"/>
                  <a:gd name="connsiteY17" fmla="*/ 180458 h 27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61854" h="277779">
                    <a:moveTo>
                      <a:pt x="180458" y="0"/>
                    </a:moveTo>
                    <a:lnTo>
                      <a:pt x="419222" y="238761"/>
                    </a:lnTo>
                    <a:lnTo>
                      <a:pt x="657984" y="0"/>
                    </a:lnTo>
                    <a:lnTo>
                      <a:pt x="896745" y="238761"/>
                    </a:lnTo>
                    <a:lnTo>
                      <a:pt x="1135754" y="0"/>
                    </a:lnTo>
                    <a:lnTo>
                      <a:pt x="1374516" y="238761"/>
                    </a:lnTo>
                    <a:lnTo>
                      <a:pt x="1613277" y="0"/>
                    </a:lnTo>
                    <a:lnTo>
                      <a:pt x="1861854" y="248577"/>
                    </a:lnTo>
                    <a:lnTo>
                      <a:pt x="1842470" y="268208"/>
                    </a:lnTo>
                    <a:lnTo>
                      <a:pt x="1613277" y="39017"/>
                    </a:lnTo>
                    <a:lnTo>
                      <a:pt x="1374516" y="277779"/>
                    </a:lnTo>
                    <a:lnTo>
                      <a:pt x="1135754" y="39017"/>
                    </a:lnTo>
                    <a:lnTo>
                      <a:pt x="896745" y="277779"/>
                    </a:lnTo>
                    <a:lnTo>
                      <a:pt x="657984" y="39017"/>
                    </a:lnTo>
                    <a:lnTo>
                      <a:pt x="419222" y="277779"/>
                    </a:lnTo>
                    <a:lnTo>
                      <a:pt x="180458" y="39017"/>
                    </a:lnTo>
                    <a:lnTo>
                      <a:pt x="0" y="219475"/>
                    </a:lnTo>
                    <a:lnTo>
                      <a:pt x="0" y="18045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5FC669C-CD13-4F4A-AFFF-4029D34F2D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238499"/>
              <a:ext cx="1861854" cy="717514"/>
              <a:chOff x="0" y="604259"/>
              <a:chExt cx="1861854" cy="717514"/>
            </a:xfrm>
            <a:grpFill/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6617B5AA-8A0D-41D3-B2EF-8BC53E3B7DF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604259"/>
                <a:ext cx="1861854" cy="277779"/>
              </a:xfrm>
              <a:custGeom>
                <a:avLst/>
                <a:gdLst>
                  <a:gd name="connsiteX0" fmla="*/ 180458 w 1861854"/>
                  <a:gd name="connsiteY0" fmla="*/ 0 h 277779"/>
                  <a:gd name="connsiteX1" fmla="*/ 419222 w 1861854"/>
                  <a:gd name="connsiteY1" fmla="*/ 238761 h 277779"/>
                  <a:gd name="connsiteX2" fmla="*/ 657984 w 1861854"/>
                  <a:gd name="connsiteY2" fmla="*/ 0 h 277779"/>
                  <a:gd name="connsiteX3" fmla="*/ 896745 w 1861854"/>
                  <a:gd name="connsiteY3" fmla="*/ 238761 h 277779"/>
                  <a:gd name="connsiteX4" fmla="*/ 1135754 w 1861854"/>
                  <a:gd name="connsiteY4" fmla="*/ 0 h 277779"/>
                  <a:gd name="connsiteX5" fmla="*/ 1374516 w 1861854"/>
                  <a:gd name="connsiteY5" fmla="*/ 238761 h 277779"/>
                  <a:gd name="connsiteX6" fmla="*/ 1613277 w 1861854"/>
                  <a:gd name="connsiteY6" fmla="*/ 0 h 277779"/>
                  <a:gd name="connsiteX7" fmla="*/ 1861854 w 1861854"/>
                  <a:gd name="connsiteY7" fmla="*/ 248577 h 277779"/>
                  <a:gd name="connsiteX8" fmla="*/ 1842470 w 1861854"/>
                  <a:gd name="connsiteY8" fmla="*/ 267963 h 277779"/>
                  <a:gd name="connsiteX9" fmla="*/ 1613277 w 1861854"/>
                  <a:gd name="connsiteY9" fmla="*/ 39017 h 277779"/>
                  <a:gd name="connsiteX10" fmla="*/ 1374516 w 1861854"/>
                  <a:gd name="connsiteY10" fmla="*/ 277779 h 277779"/>
                  <a:gd name="connsiteX11" fmla="*/ 1135754 w 1861854"/>
                  <a:gd name="connsiteY11" fmla="*/ 39017 h 277779"/>
                  <a:gd name="connsiteX12" fmla="*/ 896745 w 1861854"/>
                  <a:gd name="connsiteY12" fmla="*/ 277779 h 277779"/>
                  <a:gd name="connsiteX13" fmla="*/ 657984 w 1861854"/>
                  <a:gd name="connsiteY13" fmla="*/ 39017 h 277779"/>
                  <a:gd name="connsiteX14" fmla="*/ 419222 w 1861854"/>
                  <a:gd name="connsiteY14" fmla="*/ 277779 h 277779"/>
                  <a:gd name="connsiteX15" fmla="*/ 180458 w 1861854"/>
                  <a:gd name="connsiteY15" fmla="*/ 39017 h 277779"/>
                  <a:gd name="connsiteX16" fmla="*/ 0 w 1861854"/>
                  <a:gd name="connsiteY16" fmla="*/ 219283 h 277779"/>
                  <a:gd name="connsiteX17" fmla="*/ 0 w 1861854"/>
                  <a:gd name="connsiteY17" fmla="*/ 180458 h 27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61854" h="277779">
                    <a:moveTo>
                      <a:pt x="180458" y="0"/>
                    </a:moveTo>
                    <a:lnTo>
                      <a:pt x="419222" y="238761"/>
                    </a:lnTo>
                    <a:lnTo>
                      <a:pt x="657984" y="0"/>
                    </a:lnTo>
                    <a:lnTo>
                      <a:pt x="896745" y="238761"/>
                    </a:lnTo>
                    <a:lnTo>
                      <a:pt x="1135754" y="0"/>
                    </a:lnTo>
                    <a:lnTo>
                      <a:pt x="1374516" y="238761"/>
                    </a:lnTo>
                    <a:lnTo>
                      <a:pt x="1613277" y="0"/>
                    </a:lnTo>
                    <a:lnTo>
                      <a:pt x="1861854" y="248577"/>
                    </a:lnTo>
                    <a:lnTo>
                      <a:pt x="1842470" y="267963"/>
                    </a:lnTo>
                    <a:lnTo>
                      <a:pt x="1613277" y="39017"/>
                    </a:lnTo>
                    <a:lnTo>
                      <a:pt x="1374516" y="277779"/>
                    </a:lnTo>
                    <a:lnTo>
                      <a:pt x="1135754" y="39017"/>
                    </a:lnTo>
                    <a:lnTo>
                      <a:pt x="896745" y="277779"/>
                    </a:lnTo>
                    <a:lnTo>
                      <a:pt x="657984" y="39017"/>
                    </a:lnTo>
                    <a:lnTo>
                      <a:pt x="419222" y="277779"/>
                    </a:lnTo>
                    <a:lnTo>
                      <a:pt x="180458" y="39017"/>
                    </a:lnTo>
                    <a:lnTo>
                      <a:pt x="0" y="219283"/>
                    </a:lnTo>
                    <a:lnTo>
                      <a:pt x="0" y="18045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572EB308-9A4E-4332-A908-22F2978D75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1043994"/>
                <a:ext cx="1861854" cy="277779"/>
              </a:xfrm>
              <a:custGeom>
                <a:avLst/>
                <a:gdLst>
                  <a:gd name="connsiteX0" fmla="*/ 180458 w 1861854"/>
                  <a:gd name="connsiteY0" fmla="*/ 0 h 277779"/>
                  <a:gd name="connsiteX1" fmla="*/ 419222 w 1861854"/>
                  <a:gd name="connsiteY1" fmla="*/ 238761 h 277779"/>
                  <a:gd name="connsiteX2" fmla="*/ 657984 w 1861854"/>
                  <a:gd name="connsiteY2" fmla="*/ 0 h 277779"/>
                  <a:gd name="connsiteX3" fmla="*/ 896745 w 1861854"/>
                  <a:gd name="connsiteY3" fmla="*/ 238761 h 277779"/>
                  <a:gd name="connsiteX4" fmla="*/ 1135754 w 1861854"/>
                  <a:gd name="connsiteY4" fmla="*/ 0 h 277779"/>
                  <a:gd name="connsiteX5" fmla="*/ 1374516 w 1861854"/>
                  <a:gd name="connsiteY5" fmla="*/ 238761 h 277779"/>
                  <a:gd name="connsiteX6" fmla="*/ 1613277 w 1861854"/>
                  <a:gd name="connsiteY6" fmla="*/ 0 h 277779"/>
                  <a:gd name="connsiteX7" fmla="*/ 1861854 w 1861854"/>
                  <a:gd name="connsiteY7" fmla="*/ 248577 h 277779"/>
                  <a:gd name="connsiteX8" fmla="*/ 1842470 w 1861854"/>
                  <a:gd name="connsiteY8" fmla="*/ 268208 h 277779"/>
                  <a:gd name="connsiteX9" fmla="*/ 1613277 w 1861854"/>
                  <a:gd name="connsiteY9" fmla="*/ 39017 h 277779"/>
                  <a:gd name="connsiteX10" fmla="*/ 1374516 w 1861854"/>
                  <a:gd name="connsiteY10" fmla="*/ 277779 h 277779"/>
                  <a:gd name="connsiteX11" fmla="*/ 1135754 w 1861854"/>
                  <a:gd name="connsiteY11" fmla="*/ 39017 h 277779"/>
                  <a:gd name="connsiteX12" fmla="*/ 896745 w 1861854"/>
                  <a:gd name="connsiteY12" fmla="*/ 277779 h 277779"/>
                  <a:gd name="connsiteX13" fmla="*/ 657984 w 1861854"/>
                  <a:gd name="connsiteY13" fmla="*/ 39017 h 277779"/>
                  <a:gd name="connsiteX14" fmla="*/ 419222 w 1861854"/>
                  <a:gd name="connsiteY14" fmla="*/ 277779 h 277779"/>
                  <a:gd name="connsiteX15" fmla="*/ 180458 w 1861854"/>
                  <a:gd name="connsiteY15" fmla="*/ 39017 h 277779"/>
                  <a:gd name="connsiteX16" fmla="*/ 0 w 1861854"/>
                  <a:gd name="connsiteY16" fmla="*/ 219475 h 277779"/>
                  <a:gd name="connsiteX17" fmla="*/ 0 w 1861854"/>
                  <a:gd name="connsiteY17" fmla="*/ 180458 h 277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861854" h="277779">
                    <a:moveTo>
                      <a:pt x="180458" y="0"/>
                    </a:moveTo>
                    <a:lnTo>
                      <a:pt x="419222" y="238761"/>
                    </a:lnTo>
                    <a:lnTo>
                      <a:pt x="657984" y="0"/>
                    </a:lnTo>
                    <a:lnTo>
                      <a:pt x="896745" y="238761"/>
                    </a:lnTo>
                    <a:lnTo>
                      <a:pt x="1135754" y="0"/>
                    </a:lnTo>
                    <a:lnTo>
                      <a:pt x="1374516" y="238761"/>
                    </a:lnTo>
                    <a:lnTo>
                      <a:pt x="1613277" y="0"/>
                    </a:lnTo>
                    <a:lnTo>
                      <a:pt x="1861854" y="248577"/>
                    </a:lnTo>
                    <a:lnTo>
                      <a:pt x="1842470" y="268208"/>
                    </a:lnTo>
                    <a:lnTo>
                      <a:pt x="1613277" y="39017"/>
                    </a:lnTo>
                    <a:lnTo>
                      <a:pt x="1374516" y="277779"/>
                    </a:lnTo>
                    <a:lnTo>
                      <a:pt x="1135754" y="39017"/>
                    </a:lnTo>
                    <a:lnTo>
                      <a:pt x="896745" y="277779"/>
                    </a:lnTo>
                    <a:lnTo>
                      <a:pt x="657984" y="39017"/>
                    </a:lnTo>
                    <a:lnTo>
                      <a:pt x="419222" y="277779"/>
                    </a:lnTo>
                    <a:lnTo>
                      <a:pt x="180458" y="39017"/>
                    </a:lnTo>
                    <a:lnTo>
                      <a:pt x="0" y="219475"/>
                    </a:lnTo>
                    <a:lnTo>
                      <a:pt x="0" y="18045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499343D-E927-41D0-B997-E44A300C68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9725" y="1119591"/>
            <a:ext cx="4965868" cy="4598497"/>
            <a:chOff x="579725" y="1119591"/>
            <a:chExt cx="4965868" cy="4598497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C1D3151-5F97-4860-B56C-C98BD62CC2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" y="1119591"/>
              <a:ext cx="4965868" cy="4598497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AD33695-C117-4AEE-9AF5-65F13C6CC3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725" y="1119591"/>
              <a:ext cx="4965868" cy="4598497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90A7F83A-9728-4030-8E45-9ECF1ABCCC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039" y="1073782"/>
            <a:ext cx="4860256" cy="4529266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7AF2010-2862-3FCF-1FAD-D7E3B8636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4952"/>
            <a:ext cx="4324642" cy="29396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Power </a:t>
            </a:r>
            <a:r>
              <a:rPr lang="en-US" sz="5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Distribution System</a:t>
            </a:r>
            <a:endParaRPr 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 descr="A diagram of a circuit board&#10;&#10;AI-generated content may be incorrect.">
            <a:extLst>
              <a:ext uri="{FF2B5EF4-FFF2-40B4-BE49-F238E27FC236}">
                <a16:creationId xmlns:a16="http://schemas.microsoft.com/office/drawing/2014/main" id="{CA47CBE6-ADCA-BF3C-8A51-45ED0C215D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1" b="4"/>
          <a:stretch/>
        </p:blipFill>
        <p:spPr>
          <a:xfrm>
            <a:off x="5804068" y="1048180"/>
            <a:ext cx="6020298" cy="4669908"/>
          </a:xfrm>
          <a:prstGeom prst="rect">
            <a:avLst/>
          </a:prstGeom>
          <a:ln w="28575">
            <a:noFill/>
          </a:ln>
        </p:spPr>
      </p:pic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A2B5CBEA-F125-49B6-8335-227C325B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0790119" y="0"/>
            <a:ext cx="1401881" cy="1345036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EA9761C-7BB2-45E5-A5DB-A0B353624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0790119" y="0"/>
            <a:ext cx="1401881" cy="1345036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634" y="4727300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E44D629-6B8E-4D88-A77E-149C0ED03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634" y="4727300"/>
            <a:ext cx="319941" cy="319941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46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03907" y="5801515"/>
            <a:ext cx="1054466" cy="469689"/>
            <a:chOff x="9841624" y="4115729"/>
            <a:chExt cx="602169" cy="268223"/>
          </a:xfrm>
          <a:solidFill>
            <a:srgbClr val="FFFFFF"/>
          </a:solidFill>
        </p:grpSpPr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53" name="Graphic 185">
            <a:extLst>
              <a:ext uri="{FF2B5EF4-FFF2-40B4-BE49-F238E27FC236}">
                <a16:creationId xmlns:a16="http://schemas.microsoft.com/office/drawing/2014/main" id="{8B6BCBAB-41A5-4D6D-8C9B-55E3AA6FC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03907" y="5801515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55217F1-B506-4443-A399-CFFA441CD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B8C0F31-7A0C-4630-A379-0B4719A1F7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2D43873-56D9-4AC1-AB59-A1E78D6797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1B2197D5-22E1-47CC-83CF-9E64CCD57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5DC5D97-506B-47F6-B9A7-D8FA26C885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96002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E0EF34-BCE4-34CC-421E-9F96CD6A9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1F77B6A-7F53-4B28-B73D-C8CC899AB2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B6135A-7343-9235-0ED6-C30C58D3C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807" y="270188"/>
            <a:ext cx="5603941" cy="117213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5400">
                <a:solidFill>
                  <a:schemeClr val="bg1"/>
                </a:solidFill>
              </a:rPr>
              <a:t>Custom Printed Circuit Board</a:t>
            </a:r>
            <a:endParaRPr lang="en-US" sz="5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515629F-0D83-4A44-A125-CD50FC660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08013" y="1361348"/>
            <a:ext cx="4833902" cy="4258176"/>
            <a:chOff x="1674895" y="1345036"/>
            <a:chExt cx="5428610" cy="421093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1A5080B-EAC4-4530-815C-DE8DACA09D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4667345-04B5-4757-9CE0-969DC1DE5E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6E412EF-CF39-4C25-85B0-DB30B1B0A8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580033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8DA6235-17F2-4C9E-88C6-C5D38D8D3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768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55DEF71-1741-4489-8E77-46FC5BAA6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69494" y="1220741"/>
            <a:ext cx="4833901" cy="4258176"/>
          </a:xfrm>
          <a:prstGeom prst="rect">
            <a:avLst/>
          </a:prstGeom>
          <a:solidFill>
            <a:schemeClr val="tx1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347B6D-A7CC-48EB-861F-917D0D61E3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69494" y="1220741"/>
            <a:ext cx="4833901" cy="425817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7A0A46D-CC9B-4E32-870A-7BC2DF9401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7284" y="4357092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178722E-1BD0-427E-BAAE-4F206DAB5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7284" y="4357092"/>
            <a:ext cx="319941" cy="319941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computer circuit board with many wires and dots&#10;&#10;AI-generated content may be incorrect.">
            <a:extLst>
              <a:ext uri="{FF2B5EF4-FFF2-40B4-BE49-F238E27FC236}">
                <a16:creationId xmlns:a16="http://schemas.microsoft.com/office/drawing/2014/main" id="{B71189C3-3C2A-564D-A2A2-05DB62F54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615" y="1509721"/>
            <a:ext cx="4031659" cy="3680216"/>
          </a:xfrm>
          <a:prstGeom prst="rect">
            <a:avLst/>
          </a:prstGeom>
          <a:ln w="28575">
            <a:noFill/>
          </a:ln>
        </p:spPr>
      </p:pic>
      <p:sp>
        <p:nvSpPr>
          <p:cNvPr id="26" name="Graphic 212">
            <a:extLst>
              <a:ext uri="{FF2B5EF4-FFF2-40B4-BE49-F238E27FC236}">
                <a16:creationId xmlns:a16="http://schemas.microsoft.com/office/drawing/2014/main" id="{A753B935-E3DD-466D-BFAC-68E0BE02D0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11971" y="858936"/>
            <a:ext cx="693403" cy="693403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E26E0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8" name="Graphic 212">
            <a:extLst>
              <a:ext uri="{FF2B5EF4-FFF2-40B4-BE49-F238E27FC236}">
                <a16:creationId xmlns:a16="http://schemas.microsoft.com/office/drawing/2014/main" id="{FB034F26-4148-4B59-B493-14D7A9A8B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11971" y="858936"/>
            <a:ext cx="693403" cy="693403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E26E0">
              <a:alpha val="30000"/>
            </a:srgb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30" name="Graphic 185">
            <a:extLst>
              <a:ext uri="{FF2B5EF4-FFF2-40B4-BE49-F238E27FC236}">
                <a16:creationId xmlns:a16="http://schemas.microsoft.com/office/drawing/2014/main" id="{5E6BB5FD-DB7B-4BE3-BA45-1EF042115E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929FF76-4B3A-4294-BE6E-B507B22D1B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53C18A4-10CC-4E91-A8A2-D5368972A1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356AC2F-73E0-44FD-B346-A209D274D3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5A85581-9712-414C-82D4-2FE96ACB2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B0828F2-35E7-4424-8082-6C258B676E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" name="Picture 4" descr="A group of electronic components&#10;&#10;AI-generated content may be incorrect.">
            <a:extLst>
              <a:ext uri="{FF2B5EF4-FFF2-40B4-BE49-F238E27FC236}">
                <a16:creationId xmlns:a16="http://schemas.microsoft.com/office/drawing/2014/main" id="{E8AEE1D3-678B-C409-5C81-50822B7D95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45"/>
          <a:stretch/>
        </p:blipFill>
        <p:spPr>
          <a:xfrm>
            <a:off x="6802567" y="1436202"/>
            <a:ext cx="4747962" cy="4258176"/>
          </a:xfrm>
          <a:prstGeom prst="rect">
            <a:avLst/>
          </a:prstGeom>
        </p:spPr>
      </p:pic>
      <p:pic>
        <p:nvPicPr>
          <p:cNvPr id="7" name="Graphic 6" descr="Aquarius outline">
            <a:extLst>
              <a:ext uri="{FF2B5EF4-FFF2-40B4-BE49-F238E27FC236}">
                <a16:creationId xmlns:a16="http://schemas.microsoft.com/office/drawing/2014/main" id="{2E8D9425-230A-8A67-3110-5DC50E2BBC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49369" y="4916396"/>
            <a:ext cx="1555963" cy="1555963"/>
          </a:xfrm>
          <a:prstGeom prst="rect">
            <a:avLst/>
          </a:prstGeom>
        </p:spPr>
      </p:pic>
      <p:pic>
        <p:nvPicPr>
          <p:cNvPr id="13" name="Graphic 12" descr="Chevron arrows outline">
            <a:extLst>
              <a:ext uri="{FF2B5EF4-FFF2-40B4-BE49-F238E27FC236}">
                <a16:creationId xmlns:a16="http://schemas.microsoft.com/office/drawing/2014/main" id="{46A4974E-D59C-9BAD-342C-717EDCAF66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53033" y="108594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839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CC269-8F10-E1CF-DE50-10B5D2E83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solidFill>
                  <a:srgbClr val="001C48"/>
                </a:solidFill>
              </a:rPr>
              <a:t>ASCEND! Aerospace STEM Challenges to Educate New Discoverers</a:t>
            </a:r>
            <a:endParaRPr lang="en-US"/>
          </a:p>
          <a:p>
            <a:endParaRPr lang="en-US">
              <a:ea typeface="Calibri Ligh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65854-2DE0-C2DD-BD7B-C24FAB840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2800" b="1">
                <a:solidFill>
                  <a:srgbClr val="403635"/>
                </a:solidFill>
                <a:ea typeface="+mn-lt"/>
                <a:cs typeface="+mn-lt"/>
              </a:rPr>
              <a:t>University of Arizona</a:t>
            </a:r>
            <a:endParaRPr lang="en-US" sz="2800">
              <a:solidFill>
                <a:srgbClr val="403635"/>
              </a:solidFill>
              <a:ea typeface="+mn-lt"/>
              <a:cs typeface="+mn-lt"/>
            </a:endParaRPr>
          </a:p>
          <a:p>
            <a:r>
              <a:rPr lang="en-US" sz="2800" b="1">
                <a:solidFill>
                  <a:srgbClr val="403635"/>
                </a:solidFill>
                <a:ea typeface="+mn-lt"/>
                <a:cs typeface="+mn-lt"/>
              </a:rPr>
              <a:t>Arizona State University</a:t>
            </a:r>
            <a:r>
              <a:rPr lang="en-US" sz="2800">
                <a:solidFill>
                  <a:srgbClr val="403635"/>
                </a:solidFill>
                <a:ea typeface="+mn-lt"/>
                <a:cs typeface="+mn-lt"/>
              </a:rPr>
              <a:t> </a:t>
            </a:r>
            <a:endParaRPr lang="en-US" sz="2800">
              <a:solidFill>
                <a:srgbClr val="000000"/>
              </a:solidFill>
              <a:ea typeface="+mn-lt"/>
              <a:cs typeface="+mn-lt"/>
            </a:endParaRPr>
          </a:p>
          <a:p>
            <a:r>
              <a:rPr lang="en-US" sz="2800" b="1">
                <a:solidFill>
                  <a:srgbClr val="403635"/>
                </a:solidFill>
                <a:ea typeface="+mn-lt"/>
                <a:cs typeface="+mn-lt"/>
              </a:rPr>
              <a:t>Embry-Riddle Aeronautical University</a:t>
            </a:r>
            <a:endParaRPr lang="en-US" sz="2800">
              <a:solidFill>
                <a:srgbClr val="403635"/>
              </a:solidFill>
              <a:ea typeface="+mn-lt"/>
              <a:cs typeface="+mn-lt"/>
            </a:endParaRPr>
          </a:p>
          <a:p>
            <a:r>
              <a:rPr lang="en-US" sz="2800" b="1">
                <a:solidFill>
                  <a:srgbClr val="403635"/>
                </a:solidFill>
                <a:ea typeface="+mn-lt"/>
                <a:cs typeface="+mn-lt"/>
              </a:rPr>
              <a:t>Arizona Western College</a:t>
            </a:r>
            <a:endParaRPr lang="en-US" sz="2800">
              <a:solidFill>
                <a:srgbClr val="403635"/>
              </a:solidFill>
              <a:ea typeface="+mn-lt"/>
              <a:cs typeface="+mn-lt"/>
            </a:endParaRPr>
          </a:p>
          <a:p>
            <a:r>
              <a:rPr lang="en-US" sz="2800" b="1">
                <a:solidFill>
                  <a:srgbClr val="403635"/>
                </a:solidFill>
                <a:ea typeface="+mn-lt"/>
                <a:cs typeface="+mn-lt"/>
              </a:rPr>
              <a:t>Glendale Community College</a:t>
            </a:r>
          </a:p>
          <a:p>
            <a:r>
              <a:rPr lang="en-US" sz="2800" b="1">
                <a:solidFill>
                  <a:srgbClr val="403635"/>
                </a:solidFill>
                <a:ea typeface="+mn-lt"/>
                <a:cs typeface="+mn-lt"/>
              </a:rPr>
              <a:t>Pima Community College</a:t>
            </a:r>
            <a:r>
              <a:rPr lang="en-US" sz="2800">
                <a:solidFill>
                  <a:srgbClr val="403635"/>
                </a:solidFill>
                <a:ea typeface="+mn-lt"/>
                <a:cs typeface="+mn-lt"/>
              </a:rPr>
              <a:t> </a:t>
            </a:r>
            <a:endParaRPr lang="en-US" sz="2800">
              <a:solidFill>
                <a:srgbClr val="000000"/>
              </a:solidFill>
              <a:ea typeface="+mn-lt"/>
              <a:cs typeface="+mn-lt"/>
            </a:endParaRPr>
          </a:p>
          <a:p>
            <a:r>
              <a:rPr lang="en-US" sz="2800" b="1">
                <a:solidFill>
                  <a:srgbClr val="403635"/>
                </a:solidFill>
                <a:ea typeface="+mn-lt"/>
                <a:cs typeface="+mn-lt"/>
              </a:rPr>
              <a:t>Central Arizona College</a:t>
            </a:r>
            <a:r>
              <a:rPr lang="en-US" sz="2800">
                <a:solidFill>
                  <a:srgbClr val="403635"/>
                </a:solidFill>
                <a:ea typeface="+mn-lt"/>
                <a:cs typeface="+mn-lt"/>
              </a:rPr>
              <a:t> (Signal Peak)</a:t>
            </a:r>
          </a:p>
          <a:p>
            <a:r>
              <a:rPr lang="en-US" sz="2800" b="1">
                <a:solidFill>
                  <a:srgbClr val="403635"/>
                </a:solidFill>
                <a:ea typeface="+mn-lt"/>
                <a:cs typeface="+mn-lt"/>
              </a:rPr>
              <a:t>Phoenix College</a:t>
            </a:r>
            <a:endParaRPr lang="en-US" sz="2800">
              <a:solidFill>
                <a:srgbClr val="403635"/>
              </a:solidFill>
              <a:ea typeface="+mn-lt"/>
              <a:cs typeface="+mn-lt"/>
            </a:endParaRPr>
          </a:p>
          <a:p>
            <a:r>
              <a:rPr lang="en-US" sz="2800">
                <a:solidFill>
                  <a:srgbClr val="403635"/>
                </a:solidFill>
                <a:ea typeface="+mn-lt"/>
                <a:cs typeface="+mn-lt"/>
              </a:rPr>
              <a:t>and </a:t>
            </a:r>
            <a:r>
              <a:rPr lang="en-US" sz="2800" b="1">
                <a:solidFill>
                  <a:srgbClr val="403635"/>
                </a:solidFill>
                <a:ea typeface="+mn-lt"/>
                <a:cs typeface="+mn-lt"/>
              </a:rPr>
              <a:t>Casa Grande Union High School</a:t>
            </a:r>
            <a:endParaRPr lang="en-US" sz="2800">
              <a:ea typeface="Calibri"/>
              <a:cs typeface="Calibri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8BD752-A86C-92B7-B63F-D511A2C1FBE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2400">
                <a:solidFill>
                  <a:srgbClr val="403635"/>
                </a:solidFill>
                <a:ea typeface="+mn-lt"/>
                <a:cs typeface="+mn-lt"/>
              </a:rPr>
              <a:t>ASCEND!" (Aerospace STEM Challenges to Educate New Discoverers) is an Arizona Space Grant Consortium statewide Workforce Development program designed to involve undergraduate students from across Arizona in the full "design-build-fly-operate-analyze" cycle of a space mission.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0574737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CB08EF-C9E1-9E5D-A375-7094BECC1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silver electronic device&#10;&#10;AI-generated content may be incorrect.">
            <a:extLst>
              <a:ext uri="{FF2B5EF4-FFF2-40B4-BE49-F238E27FC236}">
                <a16:creationId xmlns:a16="http://schemas.microsoft.com/office/drawing/2014/main" id="{944C8FD3-2B4E-F6BC-C103-A7F1A7512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289" y="4232172"/>
            <a:ext cx="1682936" cy="1724500"/>
          </a:xfrm>
          <a:prstGeom prst="rect">
            <a:avLst/>
          </a:prstGeom>
        </p:spPr>
      </p:pic>
      <p:pic>
        <p:nvPicPr>
          <p:cNvPr id="6" name="Picture 5" descr="A green circuit board with many pins&#10;&#10;AI-generated content may be incorrect.">
            <a:extLst>
              <a:ext uri="{FF2B5EF4-FFF2-40B4-BE49-F238E27FC236}">
                <a16:creationId xmlns:a16="http://schemas.microsoft.com/office/drawing/2014/main" id="{7A43C134-3EFD-78E6-D7E4-1DD23FE8E5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33" t="2357" r="9694" b="-2425"/>
          <a:stretch/>
        </p:blipFill>
        <p:spPr>
          <a:xfrm>
            <a:off x="1120111" y="1373385"/>
            <a:ext cx="2139415" cy="1871959"/>
          </a:xfrm>
          <a:prstGeom prst="rect">
            <a:avLst/>
          </a:prstGeom>
        </p:spPr>
      </p:pic>
      <p:pic>
        <p:nvPicPr>
          <p:cNvPr id="7" name="Picture 6" descr="A purple circuit board with white text and holes&#10;&#10;AI-generated content may be incorrect.">
            <a:extLst>
              <a:ext uri="{FF2B5EF4-FFF2-40B4-BE49-F238E27FC236}">
                <a16:creationId xmlns:a16="http://schemas.microsoft.com/office/drawing/2014/main" id="{5B69D98C-D947-88BE-9BC6-8A04239C66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8878" y="4232866"/>
            <a:ext cx="1695450" cy="1714500"/>
          </a:xfrm>
          <a:prstGeom prst="rect">
            <a:avLst/>
          </a:prstGeom>
        </p:spPr>
      </p:pic>
      <p:pic>
        <p:nvPicPr>
          <p:cNvPr id="8" name="Picture 7" descr="A close-up of a black and gold electronic device&#10;&#10;AI-generated content may be incorrect.">
            <a:extLst>
              <a:ext uri="{FF2B5EF4-FFF2-40B4-BE49-F238E27FC236}">
                <a16:creationId xmlns:a16="http://schemas.microsoft.com/office/drawing/2014/main" id="{7D43E51F-DB9D-712F-572B-BEFC152BB4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3949" y="1245960"/>
            <a:ext cx="2028286" cy="1879841"/>
          </a:xfrm>
          <a:prstGeom prst="rect">
            <a:avLst/>
          </a:prstGeom>
        </p:spPr>
      </p:pic>
      <p:pic>
        <p:nvPicPr>
          <p:cNvPr id="9" name="Picture 8" descr="A purple circuit board with small round holes&#10;&#10;AI-generated content may be incorrect.">
            <a:extLst>
              <a:ext uri="{FF2B5EF4-FFF2-40B4-BE49-F238E27FC236}">
                <a16:creationId xmlns:a16="http://schemas.microsoft.com/office/drawing/2014/main" id="{3C5E6F92-7D92-E968-8B0E-BFA20CEB4F8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399" t="-1198" r="-699" b="694"/>
          <a:stretch/>
        </p:blipFill>
        <p:spPr>
          <a:xfrm>
            <a:off x="5348517" y="4230176"/>
            <a:ext cx="1693039" cy="1722705"/>
          </a:xfrm>
          <a:prstGeom prst="rect">
            <a:avLst/>
          </a:prstGeom>
        </p:spPr>
      </p:pic>
      <p:pic>
        <p:nvPicPr>
          <p:cNvPr id="10" name="Picture 9" descr="A close-up of a microchip&#10;&#10;AI-generated content may be incorrect.">
            <a:extLst>
              <a:ext uri="{FF2B5EF4-FFF2-40B4-BE49-F238E27FC236}">
                <a16:creationId xmlns:a16="http://schemas.microsoft.com/office/drawing/2014/main" id="{38F91569-7444-57E6-6B56-9BFD21A3294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599" t="14499" r="12368" b="20029"/>
          <a:stretch/>
        </p:blipFill>
        <p:spPr>
          <a:xfrm>
            <a:off x="8831831" y="1226508"/>
            <a:ext cx="2156303" cy="19063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FA43D6-97F6-DC80-D52E-E5F7A69D3FF3}"/>
              </a:ext>
            </a:extLst>
          </p:cNvPr>
          <p:cNvSpPr txBox="1"/>
          <p:nvPr/>
        </p:nvSpPr>
        <p:spPr>
          <a:xfrm>
            <a:off x="1246909" y="3435927"/>
            <a:ext cx="191192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Bahnschrift SemiBold SemiConden"/>
              </a:rPr>
              <a:t>Arduino Uno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631B3D-5990-CB87-0A7A-9E87041DB65E}"/>
              </a:ext>
            </a:extLst>
          </p:cNvPr>
          <p:cNvSpPr txBox="1"/>
          <p:nvPr/>
        </p:nvSpPr>
        <p:spPr>
          <a:xfrm>
            <a:off x="5250873" y="3435927"/>
            <a:ext cx="169025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Bahnschrift SemiBold SemiConden"/>
              </a:rPr>
              <a:t>NRF24L01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4A5C28-9A68-4C28-0C32-AC7F723FCE08}"/>
              </a:ext>
            </a:extLst>
          </p:cNvPr>
          <p:cNvSpPr txBox="1"/>
          <p:nvPr/>
        </p:nvSpPr>
        <p:spPr>
          <a:xfrm>
            <a:off x="8825345" y="3435927"/>
            <a:ext cx="229985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Bahnschrift SemiBold SemiConden"/>
              </a:rPr>
              <a:t>SD Card Reader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04E033-4511-C208-184F-6B163D58A356}"/>
              </a:ext>
            </a:extLst>
          </p:cNvPr>
          <p:cNvSpPr txBox="1"/>
          <p:nvPr/>
        </p:nvSpPr>
        <p:spPr>
          <a:xfrm>
            <a:off x="1468582" y="6082144"/>
            <a:ext cx="144087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Bahnschrift SemiBold SemiConden"/>
              </a:rPr>
              <a:t>BME280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E1F9E3-5FCE-5191-19BE-8DFACE449401}"/>
              </a:ext>
            </a:extLst>
          </p:cNvPr>
          <p:cNvSpPr txBox="1"/>
          <p:nvPr/>
        </p:nvSpPr>
        <p:spPr>
          <a:xfrm>
            <a:off x="4322618" y="6082145"/>
            <a:ext cx="374072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Bahnschrift SemiBold SemiConden"/>
              </a:rPr>
              <a:t>GUVA-S12SD UV Sensor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26BB8B-60A6-5832-DEC8-E5CB4D7C153A}"/>
              </a:ext>
            </a:extLst>
          </p:cNvPr>
          <p:cNvSpPr txBox="1"/>
          <p:nvPr/>
        </p:nvSpPr>
        <p:spPr>
          <a:xfrm>
            <a:off x="9337963" y="6082144"/>
            <a:ext cx="114992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Bahnschrift SemiBold SemiConden"/>
              </a:rPr>
              <a:t>TMP36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0349670-E469-7480-65FA-A27E8E35D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693" y="-574"/>
            <a:ext cx="8290113" cy="1372608"/>
          </a:xfrm>
        </p:spPr>
        <p:txBody>
          <a:bodyPr/>
          <a:lstStyle/>
          <a:p>
            <a:pPr algn="ctr"/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Sensors and </a:t>
            </a: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Electrical Components</a:t>
            </a:r>
          </a:p>
        </p:txBody>
      </p:sp>
    </p:spTree>
    <p:extLst>
      <p:ext uri="{BB962C8B-B14F-4D97-AF65-F5344CB8AC3E}">
        <p14:creationId xmlns:p14="http://schemas.microsoft.com/office/powerpoint/2010/main" val="4953298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E46DEA-55A0-83F9-ADAF-5C6D9F17C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669925"/>
            <a:ext cx="4800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ASCEND Flight 51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November 24, 2024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2026340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8DCD972-1A30-62D8-2D09-506FBCFD8164}"/>
              </a:ext>
            </a:extLst>
          </p:cNvPr>
          <p:cNvSpPr txBox="1"/>
          <p:nvPr/>
        </p:nvSpPr>
        <p:spPr>
          <a:xfrm>
            <a:off x="1295400" y="2288833"/>
            <a:ext cx="4800600" cy="371157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 fontScale="62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chemeClr val="bg1"/>
                </a:solidFill>
              </a:rPr>
              <a:t>Flight Distance 98 km (61 miles) </a:t>
            </a:r>
            <a:endParaRPr lang="en-US" sz="2400">
              <a:solidFill>
                <a:schemeClr val="bg1"/>
              </a:solidFill>
              <a:ea typeface="Calibri"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>
              <a:solidFill>
                <a:schemeClr val="bg1"/>
              </a:solidFill>
              <a:ea typeface="Calibri"/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chemeClr val="bg1"/>
                </a:solidFill>
              </a:rPr>
              <a:t>Landing at  32° 52.256'N, 111° 16.351'W, or 29 km (18 miles) northeast of the town of Eloy, Arizona near Highway AZ-79. </a:t>
            </a:r>
            <a:endParaRPr lang="en-US" sz="2400">
              <a:solidFill>
                <a:schemeClr val="bg1"/>
              </a:solidFill>
              <a:ea typeface="Calibri"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>
              <a:solidFill>
                <a:schemeClr val="bg1"/>
              </a:solidFill>
              <a:ea typeface="Calibri"/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chemeClr val="bg1"/>
                </a:solidFill>
              </a:rPr>
              <a:t>Burst occurred after 62 minutes with a total flight time of 94 minutes. </a:t>
            </a:r>
            <a:endParaRPr lang="en-US" sz="2400">
              <a:solidFill>
                <a:schemeClr val="bg1"/>
              </a:solidFill>
              <a:ea typeface="Calibri"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>
              <a:solidFill>
                <a:schemeClr val="bg1"/>
              </a:solidFill>
              <a:ea typeface="Calibri"/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chemeClr val="bg1"/>
                </a:solidFill>
              </a:rPr>
              <a:t>Payload mass of 8.7 kg (19.2 </a:t>
            </a:r>
            <a:r>
              <a:rPr lang="en-US" sz="2400" err="1">
                <a:solidFill>
                  <a:schemeClr val="bg1"/>
                </a:solidFill>
              </a:rPr>
              <a:t>lbs</a:t>
            </a:r>
            <a:r>
              <a:rPr lang="en-US" sz="2400">
                <a:solidFill>
                  <a:schemeClr val="bg1"/>
                </a:solidFill>
              </a:rPr>
              <a:t>), </a:t>
            </a:r>
            <a:endParaRPr lang="en-US" sz="2400">
              <a:solidFill>
                <a:schemeClr val="bg1"/>
              </a:solidFill>
              <a:ea typeface="Calibri"/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chemeClr val="bg1"/>
                </a:solidFill>
              </a:rPr>
              <a:t>Neck lift of 12.1 kg (26.5 </a:t>
            </a:r>
            <a:r>
              <a:rPr lang="en-US" sz="2400" err="1">
                <a:solidFill>
                  <a:schemeClr val="bg1"/>
                </a:solidFill>
              </a:rPr>
              <a:t>lbs</a:t>
            </a:r>
            <a:r>
              <a:rPr lang="en-US" sz="2400">
                <a:solidFill>
                  <a:schemeClr val="bg1"/>
                </a:solidFill>
              </a:rPr>
              <a:t>), </a:t>
            </a:r>
            <a:endParaRPr lang="en-US" sz="2400">
              <a:solidFill>
                <a:schemeClr val="bg1"/>
              </a:solidFill>
              <a:ea typeface="Calibri"/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chemeClr val="bg1"/>
                </a:solidFill>
              </a:rPr>
              <a:t>Ascent rate of 7.88 m/sec (1551 fpm)</a:t>
            </a:r>
            <a:endParaRPr lang="en-US" sz="2400">
              <a:solidFill>
                <a:schemeClr val="bg1"/>
              </a:solidFill>
              <a:ea typeface="Calibri"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>
              <a:solidFill>
                <a:schemeClr val="bg1"/>
              </a:solidFill>
              <a:ea typeface="Calibri"/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>
                <a:solidFill>
                  <a:schemeClr val="bg1"/>
                </a:solidFill>
              </a:rPr>
              <a:t>Burst altitude of 29,656 meters (97,300 feet).</a:t>
            </a:r>
            <a:endParaRPr lang="en-US" sz="2400" b="1">
              <a:solidFill>
                <a:schemeClr val="bg1"/>
              </a:solidFill>
              <a:ea typeface="Calibri"/>
              <a:cs typeface="Calibr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>
              <a:solidFill>
                <a:schemeClr val="bg1"/>
              </a:solidFill>
              <a:ea typeface="Calibri"/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>
                <a:solidFill>
                  <a:schemeClr val="bg1"/>
                </a:solidFill>
              </a:rPr>
              <a:t>Descent rate at landing of 6.8 m/sec (1339 fpm)</a:t>
            </a:r>
            <a:r>
              <a:rPr lang="en-US" sz="1300">
                <a:solidFill>
                  <a:schemeClr val="bg1"/>
                </a:solidFill>
              </a:rPr>
              <a:t> </a:t>
            </a:r>
            <a:endParaRPr lang="en-US" sz="1300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4" name="Picture 3" descr="A map of a desert&#10;&#10;AI-generated content may be incorrect.">
            <a:extLst>
              <a:ext uri="{FF2B5EF4-FFF2-40B4-BE49-F238E27FC236}">
                <a16:creationId xmlns:a16="http://schemas.microsoft.com/office/drawing/2014/main" id="{759CEDE8-BD28-293A-74B9-2790C4238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193" y="654186"/>
            <a:ext cx="3588640" cy="221598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87417AF-190E-4D6E-AFA6-7D3E84B0B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603" y="182859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map of land with a route&#10;&#10;AI-generated content may be incorrect.">
            <a:extLst>
              <a:ext uri="{FF2B5EF4-FFF2-40B4-BE49-F238E27FC236}">
                <a16:creationId xmlns:a16="http://schemas.microsoft.com/office/drawing/2014/main" id="{C74E264A-80C8-8731-68F1-F7DB37B63C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8661" y="4019026"/>
            <a:ext cx="3588640" cy="220701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0B30ED8-273E-4C07-8568-2FE5CC5C4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5071" y="3543213"/>
            <a:ext cx="3996261" cy="3177496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4126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group of people wearing hard hats&#10;&#10;AI-generated content may be incorrect.">
            <a:extLst>
              <a:ext uri="{FF2B5EF4-FFF2-40B4-BE49-F238E27FC236}">
                <a16:creationId xmlns:a16="http://schemas.microsoft.com/office/drawing/2014/main" id="{84522959-1C32-DF97-2CC1-F1B53BE277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64" r="-1" b="28113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5" name="Picture 4" descr="A group of people in hard hats holding devices&#10;&#10;AI-generated content may be incorrect.">
            <a:extLst>
              <a:ext uri="{FF2B5EF4-FFF2-40B4-BE49-F238E27FC236}">
                <a16:creationId xmlns:a16="http://schemas.microsoft.com/office/drawing/2014/main" id="{1EE09B0B-A815-7348-8BFC-291BE96993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405" r="-3" b="1099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B8A11AE-4A43-4C8E-75C8-EAEBFC1917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8154" b="1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5829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B158B5-50B5-4927-A367-7C9F3AFE5D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3B2164-A799-BC01-D7F8-C87E54B7D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4" y="1367673"/>
            <a:ext cx="4375151" cy="266550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7200">
                <a:solidFill>
                  <a:schemeClr val="bg1"/>
                </a:solidFill>
              </a:rPr>
              <a:t>Launch</a:t>
            </a:r>
          </a:p>
        </p:txBody>
      </p:sp>
      <p:pic>
        <p:nvPicPr>
          <p:cNvPr id="3" name="Picture 2" descr="A group of people in a field with a balloon in the air&#10;&#10;AI-generated content may be incorrect.">
            <a:extLst>
              <a:ext uri="{FF2B5EF4-FFF2-40B4-BE49-F238E27FC236}">
                <a16:creationId xmlns:a16="http://schemas.microsoft.com/office/drawing/2014/main" id="{C919992B-A69E-BDD8-E2C0-3001FDBC4B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775" r="1555" b="-1"/>
          <a:stretch/>
        </p:blipFill>
        <p:spPr>
          <a:xfrm>
            <a:off x="1" y="2"/>
            <a:ext cx="6249303" cy="6857998"/>
          </a:xfrm>
          <a:custGeom>
            <a:avLst/>
            <a:gdLst/>
            <a:ahLst/>
            <a:cxnLst/>
            <a:rect l="l" t="t" r="r" b="b"/>
            <a:pathLst>
              <a:path w="6249303" h="6857998">
                <a:moveTo>
                  <a:pt x="5497146" y="6118149"/>
                </a:moveTo>
                <a:cubicBezTo>
                  <a:pt x="5503695" y="6124102"/>
                  <a:pt x="5511317" y="6129341"/>
                  <a:pt x="5518366" y="6133723"/>
                </a:cubicBezTo>
                <a:cubicBezTo>
                  <a:pt x="5525509" y="6138152"/>
                  <a:pt x="5530855" y="6143474"/>
                  <a:pt x="5534525" y="6149380"/>
                </a:cubicBezTo>
                <a:lnTo>
                  <a:pt x="5540000" y="6166562"/>
                </a:lnTo>
                <a:lnTo>
                  <a:pt x="5534525" y="6149379"/>
                </a:lnTo>
                <a:cubicBezTo>
                  <a:pt x="5530855" y="6143474"/>
                  <a:pt x="5525509" y="6138152"/>
                  <a:pt x="5518366" y="6133722"/>
                </a:cubicBezTo>
                <a:cubicBezTo>
                  <a:pt x="5511317" y="6129341"/>
                  <a:pt x="5503695" y="6124102"/>
                  <a:pt x="5497146" y="6118149"/>
                </a:cubicBezTo>
                <a:close/>
                <a:moveTo>
                  <a:pt x="5405304" y="4941372"/>
                </a:moveTo>
                <a:lnTo>
                  <a:pt x="5408634" y="4950869"/>
                </a:lnTo>
                <a:lnTo>
                  <a:pt x="5418318" y="4991382"/>
                </a:lnTo>
                <a:lnTo>
                  <a:pt x="5408634" y="4950868"/>
                </a:lnTo>
                <a:close/>
                <a:moveTo>
                  <a:pt x="5409242" y="4749807"/>
                </a:moveTo>
                <a:cubicBezTo>
                  <a:pt x="5397106" y="4762826"/>
                  <a:pt x="5396249" y="4781365"/>
                  <a:pt x="5394535" y="4799797"/>
                </a:cubicBezTo>
                <a:cubicBezTo>
                  <a:pt x="5396249" y="4781365"/>
                  <a:pt x="5397106" y="4762827"/>
                  <a:pt x="5409242" y="4749807"/>
                </a:cubicBezTo>
                <a:close/>
                <a:moveTo>
                  <a:pt x="5427041" y="4543185"/>
                </a:moveTo>
                <a:cubicBezTo>
                  <a:pt x="5428019" y="4548281"/>
                  <a:pt x="5430065" y="4553662"/>
                  <a:pt x="5432447" y="4557092"/>
                </a:cubicBezTo>
                <a:cubicBezTo>
                  <a:pt x="5444067" y="4573618"/>
                  <a:pt x="5452855" y="4588275"/>
                  <a:pt x="5458810" y="4602021"/>
                </a:cubicBezTo>
                <a:cubicBezTo>
                  <a:pt x="5452855" y="4588275"/>
                  <a:pt x="5444067" y="4573618"/>
                  <a:pt x="5432447" y="4557091"/>
                </a:cubicBezTo>
                <a:close/>
                <a:moveTo>
                  <a:pt x="5893259" y="2819253"/>
                </a:moveTo>
                <a:lnTo>
                  <a:pt x="5904902" y="2827484"/>
                </a:lnTo>
                <a:lnTo>
                  <a:pt x="5904904" y="2827486"/>
                </a:lnTo>
                <a:lnTo>
                  <a:pt x="5933407" y="2861156"/>
                </a:lnTo>
                <a:lnTo>
                  <a:pt x="5923753" y="2842392"/>
                </a:lnTo>
                <a:lnTo>
                  <a:pt x="5904904" y="2827486"/>
                </a:lnTo>
                <a:lnTo>
                  <a:pt x="5904902" y="2827483"/>
                </a:lnTo>
                <a:close/>
                <a:moveTo>
                  <a:pt x="5823604" y="1974015"/>
                </a:moveTo>
                <a:lnTo>
                  <a:pt x="5817090" y="1999763"/>
                </a:lnTo>
                <a:cubicBezTo>
                  <a:pt x="5813281" y="2008056"/>
                  <a:pt x="5807601" y="2016020"/>
                  <a:pt x="5799362" y="2023547"/>
                </a:cubicBezTo>
                <a:cubicBezTo>
                  <a:pt x="5815841" y="2008497"/>
                  <a:pt x="5822079" y="1991685"/>
                  <a:pt x="5823604" y="1974015"/>
                </a:cubicBezTo>
                <a:close/>
                <a:moveTo>
                  <a:pt x="5806410" y="1768838"/>
                </a:moveTo>
                <a:cubicBezTo>
                  <a:pt x="5802029" y="1774411"/>
                  <a:pt x="5799266" y="1779948"/>
                  <a:pt x="5797809" y="1785412"/>
                </a:cubicBezTo>
                <a:lnTo>
                  <a:pt x="5797028" y="1801558"/>
                </a:lnTo>
                <a:cubicBezTo>
                  <a:pt x="5795361" y="1790986"/>
                  <a:pt x="5797647" y="1779981"/>
                  <a:pt x="5806410" y="1768838"/>
                </a:cubicBezTo>
                <a:close/>
                <a:moveTo>
                  <a:pt x="5915999" y="520953"/>
                </a:moveTo>
                <a:lnTo>
                  <a:pt x="5909271" y="549926"/>
                </a:lnTo>
                <a:lnTo>
                  <a:pt x="5903017" y="566616"/>
                </a:lnTo>
                <a:lnTo>
                  <a:pt x="5897067" y="581804"/>
                </a:lnTo>
                <a:lnTo>
                  <a:pt x="5896649" y="583595"/>
                </a:lnTo>
                <a:lnTo>
                  <a:pt x="5894474" y="589388"/>
                </a:lnTo>
                <a:cubicBezTo>
                  <a:pt x="5892074" y="597005"/>
                  <a:pt x="5890316" y="604728"/>
                  <a:pt x="5889851" y="612658"/>
                </a:cubicBezTo>
                <a:lnTo>
                  <a:pt x="5896649" y="583595"/>
                </a:lnTo>
                <a:lnTo>
                  <a:pt x="5902965" y="566754"/>
                </a:lnTo>
                <a:lnTo>
                  <a:pt x="5903017" y="566616"/>
                </a:lnTo>
                <a:lnTo>
                  <a:pt x="5908855" y="551717"/>
                </a:lnTo>
                <a:lnTo>
                  <a:pt x="5909271" y="549926"/>
                </a:lnTo>
                <a:lnTo>
                  <a:pt x="5911436" y="544146"/>
                </a:lnTo>
                <a:cubicBezTo>
                  <a:pt x="5913823" y="536547"/>
                  <a:pt x="5915561" y="528850"/>
                  <a:pt x="5915999" y="520953"/>
                </a:cubicBezTo>
                <a:close/>
                <a:moveTo>
                  <a:pt x="5864896" y="268794"/>
                </a:moveTo>
                <a:cubicBezTo>
                  <a:pt x="5862371" y="279176"/>
                  <a:pt x="5860668" y="289296"/>
                  <a:pt x="5860021" y="299164"/>
                </a:cubicBezTo>
                <a:cubicBezTo>
                  <a:pt x="5859371" y="309031"/>
                  <a:pt x="5859776" y="318646"/>
                  <a:pt x="5861466" y="328017"/>
                </a:cubicBezTo>
                <a:close/>
                <a:moveTo>
                  <a:pt x="0" y="0"/>
                </a:moveTo>
                <a:lnTo>
                  <a:pt x="6182312" y="0"/>
                </a:lnTo>
                <a:lnTo>
                  <a:pt x="6178097" y="24480"/>
                </a:lnTo>
                <a:cubicBezTo>
                  <a:pt x="6175612" y="32636"/>
                  <a:pt x="6171850" y="40471"/>
                  <a:pt x="6166086" y="47806"/>
                </a:cubicBezTo>
                <a:cubicBezTo>
                  <a:pt x="6151226" y="66857"/>
                  <a:pt x="6154655" y="85336"/>
                  <a:pt x="6156942" y="105718"/>
                </a:cubicBezTo>
                <a:cubicBezTo>
                  <a:pt x="6158656" y="121150"/>
                  <a:pt x="6158085" y="136963"/>
                  <a:pt x="6158277" y="152584"/>
                </a:cubicBezTo>
                <a:cubicBezTo>
                  <a:pt x="6158846" y="180017"/>
                  <a:pt x="6159037" y="207450"/>
                  <a:pt x="6159990" y="234883"/>
                </a:cubicBezTo>
                <a:cubicBezTo>
                  <a:pt x="6160370" y="243648"/>
                  <a:pt x="6165135" y="252600"/>
                  <a:pt x="6164373" y="261173"/>
                </a:cubicBezTo>
                <a:cubicBezTo>
                  <a:pt x="6160752" y="300800"/>
                  <a:pt x="6155037" y="340425"/>
                  <a:pt x="6151798" y="380050"/>
                </a:cubicBezTo>
                <a:cubicBezTo>
                  <a:pt x="6149894" y="402529"/>
                  <a:pt x="6153511" y="425581"/>
                  <a:pt x="6150846" y="447870"/>
                </a:cubicBezTo>
                <a:cubicBezTo>
                  <a:pt x="6147798" y="473587"/>
                  <a:pt x="6139988" y="498733"/>
                  <a:pt x="6135223" y="524262"/>
                </a:cubicBezTo>
                <a:cubicBezTo>
                  <a:pt x="6133891" y="531310"/>
                  <a:pt x="6135606" y="539121"/>
                  <a:pt x="6135985" y="546552"/>
                </a:cubicBezTo>
                <a:cubicBezTo>
                  <a:pt x="6136367" y="554933"/>
                  <a:pt x="6137129" y="563125"/>
                  <a:pt x="6137320" y="571508"/>
                </a:cubicBezTo>
                <a:cubicBezTo>
                  <a:pt x="6137702" y="597037"/>
                  <a:pt x="6137129" y="622564"/>
                  <a:pt x="6138464" y="648092"/>
                </a:cubicBezTo>
                <a:cubicBezTo>
                  <a:pt x="6139225" y="663713"/>
                  <a:pt x="6147035" y="680096"/>
                  <a:pt x="6144177" y="694576"/>
                </a:cubicBezTo>
                <a:cubicBezTo>
                  <a:pt x="6138654" y="724104"/>
                  <a:pt x="6151036" y="753633"/>
                  <a:pt x="6140750" y="783158"/>
                </a:cubicBezTo>
                <a:cubicBezTo>
                  <a:pt x="6137702" y="792306"/>
                  <a:pt x="6145322" y="804877"/>
                  <a:pt x="6145702" y="815929"/>
                </a:cubicBezTo>
                <a:cubicBezTo>
                  <a:pt x="6146654" y="843552"/>
                  <a:pt x="6146464" y="871173"/>
                  <a:pt x="6146274" y="898797"/>
                </a:cubicBezTo>
                <a:cubicBezTo>
                  <a:pt x="6146084" y="923562"/>
                  <a:pt x="6148750" y="949281"/>
                  <a:pt x="6143416" y="973095"/>
                </a:cubicBezTo>
                <a:cubicBezTo>
                  <a:pt x="6137702" y="998052"/>
                  <a:pt x="6138464" y="1020529"/>
                  <a:pt x="6144940" y="1044725"/>
                </a:cubicBezTo>
                <a:cubicBezTo>
                  <a:pt x="6149322" y="1061298"/>
                  <a:pt x="6149894" y="1078826"/>
                  <a:pt x="6151226" y="1095972"/>
                </a:cubicBezTo>
                <a:cubicBezTo>
                  <a:pt x="6152750" y="1114449"/>
                  <a:pt x="6148750" y="1134834"/>
                  <a:pt x="6155037" y="1151600"/>
                </a:cubicBezTo>
                <a:cubicBezTo>
                  <a:pt x="6173706" y="1201512"/>
                  <a:pt x="6177706" y="1252757"/>
                  <a:pt x="6177706" y="1304955"/>
                </a:cubicBezTo>
                <a:cubicBezTo>
                  <a:pt x="6177706" y="1314483"/>
                  <a:pt x="6175041" y="1324198"/>
                  <a:pt x="6172183" y="1333341"/>
                </a:cubicBezTo>
                <a:cubicBezTo>
                  <a:pt x="6155037" y="1386684"/>
                  <a:pt x="6156560" y="1440216"/>
                  <a:pt x="6167039" y="1494509"/>
                </a:cubicBezTo>
                <a:cubicBezTo>
                  <a:pt x="6169325" y="1505751"/>
                  <a:pt x="6169706" y="1518324"/>
                  <a:pt x="6167421" y="1529563"/>
                </a:cubicBezTo>
                <a:cubicBezTo>
                  <a:pt x="6160752" y="1561189"/>
                  <a:pt x="6149702" y="1591859"/>
                  <a:pt x="6144940" y="1623675"/>
                </a:cubicBezTo>
                <a:cubicBezTo>
                  <a:pt x="6137129" y="1676253"/>
                  <a:pt x="6163417" y="1721785"/>
                  <a:pt x="6180565" y="1768838"/>
                </a:cubicBezTo>
                <a:cubicBezTo>
                  <a:pt x="6196758" y="1813610"/>
                  <a:pt x="6233335" y="1851709"/>
                  <a:pt x="6225142" y="1904673"/>
                </a:cubicBezTo>
                <a:cubicBezTo>
                  <a:pt x="6224381" y="1910004"/>
                  <a:pt x="6229524" y="1915912"/>
                  <a:pt x="6230858" y="1921817"/>
                </a:cubicBezTo>
                <a:cubicBezTo>
                  <a:pt x="6234479" y="1938009"/>
                  <a:pt x="6238857" y="1954202"/>
                  <a:pt x="6240574" y="1970586"/>
                </a:cubicBezTo>
                <a:cubicBezTo>
                  <a:pt x="6242861" y="1990589"/>
                  <a:pt x="6242100" y="2010974"/>
                  <a:pt x="6244004" y="2030977"/>
                </a:cubicBezTo>
                <a:cubicBezTo>
                  <a:pt x="6245147" y="2043835"/>
                  <a:pt x="6247242" y="2056600"/>
                  <a:pt x="6249052" y="2069340"/>
                </a:cubicBezTo>
                <a:lnTo>
                  <a:pt x="6249303" y="2072225"/>
                </a:lnTo>
                <a:lnTo>
                  <a:pt x="6249303" y="2131532"/>
                </a:lnTo>
                <a:lnTo>
                  <a:pt x="6248432" y="2138304"/>
                </a:lnTo>
                <a:cubicBezTo>
                  <a:pt x="6246241" y="2148519"/>
                  <a:pt x="6243623" y="2158712"/>
                  <a:pt x="6241908" y="2168903"/>
                </a:cubicBezTo>
                <a:cubicBezTo>
                  <a:pt x="6237145" y="2197670"/>
                  <a:pt x="6238479" y="2229296"/>
                  <a:pt x="6226286" y="2254633"/>
                </a:cubicBezTo>
                <a:cubicBezTo>
                  <a:pt x="6213332" y="2281683"/>
                  <a:pt x="6207426" y="2307402"/>
                  <a:pt x="6211426" y="2335405"/>
                </a:cubicBezTo>
                <a:cubicBezTo>
                  <a:pt x="6212760" y="2344741"/>
                  <a:pt x="6220762" y="2356744"/>
                  <a:pt x="6228952" y="2360933"/>
                </a:cubicBezTo>
                <a:cubicBezTo>
                  <a:pt x="6247241" y="2370270"/>
                  <a:pt x="6250481" y="2383032"/>
                  <a:pt x="6244193" y="2400369"/>
                </a:cubicBezTo>
                <a:cubicBezTo>
                  <a:pt x="6238857" y="2415420"/>
                  <a:pt x="6236192" y="2433897"/>
                  <a:pt x="6225904" y="2444184"/>
                </a:cubicBezTo>
                <a:cubicBezTo>
                  <a:pt x="6196758" y="2473333"/>
                  <a:pt x="6195806" y="2510483"/>
                  <a:pt x="6187996" y="2546678"/>
                </a:cubicBezTo>
                <a:cubicBezTo>
                  <a:pt x="6183231" y="2568774"/>
                  <a:pt x="6183041" y="2589352"/>
                  <a:pt x="6186279" y="2611450"/>
                </a:cubicBezTo>
                <a:cubicBezTo>
                  <a:pt x="6193518" y="2659455"/>
                  <a:pt x="6183231" y="2706131"/>
                  <a:pt x="6170087" y="2752235"/>
                </a:cubicBezTo>
                <a:cubicBezTo>
                  <a:pt x="6161325" y="2782716"/>
                  <a:pt x="6155990" y="2813958"/>
                  <a:pt x="6147035" y="2844248"/>
                </a:cubicBezTo>
                <a:cubicBezTo>
                  <a:pt x="6140177" y="2866918"/>
                  <a:pt x="6131985" y="2889587"/>
                  <a:pt x="6120937" y="2910353"/>
                </a:cubicBezTo>
                <a:cubicBezTo>
                  <a:pt x="6104743" y="2940455"/>
                  <a:pt x="6080358" y="2966742"/>
                  <a:pt x="6086835" y="3005035"/>
                </a:cubicBezTo>
                <a:cubicBezTo>
                  <a:pt x="6092550" y="3038756"/>
                  <a:pt x="6080550" y="3069235"/>
                  <a:pt x="6069119" y="3100099"/>
                </a:cubicBezTo>
                <a:cubicBezTo>
                  <a:pt x="6060737" y="3122770"/>
                  <a:pt x="6052162" y="3145436"/>
                  <a:pt x="6046828" y="3168870"/>
                </a:cubicBezTo>
                <a:cubicBezTo>
                  <a:pt x="6040542" y="3196686"/>
                  <a:pt x="6043210" y="3228119"/>
                  <a:pt x="6031589" y="3252885"/>
                </a:cubicBezTo>
                <a:cubicBezTo>
                  <a:pt x="6019396" y="3278795"/>
                  <a:pt x="6027588" y="3300319"/>
                  <a:pt x="6031017" y="3323372"/>
                </a:cubicBezTo>
                <a:cubicBezTo>
                  <a:pt x="6036353" y="3360139"/>
                  <a:pt x="6046258" y="3396719"/>
                  <a:pt x="6033685" y="3433866"/>
                </a:cubicBezTo>
                <a:cubicBezTo>
                  <a:pt x="6018444" y="3479015"/>
                  <a:pt x="6002060" y="3523785"/>
                  <a:pt x="5987583" y="3569124"/>
                </a:cubicBezTo>
                <a:cubicBezTo>
                  <a:pt x="5982056" y="3586653"/>
                  <a:pt x="5979770" y="3605509"/>
                  <a:pt x="5977295" y="3623799"/>
                </a:cubicBezTo>
                <a:cubicBezTo>
                  <a:pt x="5975197" y="3641134"/>
                  <a:pt x="5980533" y="3661899"/>
                  <a:pt x="5972533" y="3675238"/>
                </a:cubicBezTo>
                <a:cubicBezTo>
                  <a:pt x="5951958" y="3709529"/>
                  <a:pt x="5941860" y="3744770"/>
                  <a:pt x="5941860" y="3784397"/>
                </a:cubicBezTo>
                <a:cubicBezTo>
                  <a:pt x="5941860" y="3799258"/>
                  <a:pt x="5933287" y="3813737"/>
                  <a:pt x="5931762" y="3828785"/>
                </a:cubicBezTo>
                <a:cubicBezTo>
                  <a:pt x="5929858" y="3849362"/>
                  <a:pt x="5924714" y="3872985"/>
                  <a:pt x="5931955" y="3890891"/>
                </a:cubicBezTo>
                <a:cubicBezTo>
                  <a:pt x="5949100" y="3932993"/>
                  <a:pt x="5934810" y="3967091"/>
                  <a:pt x="5917857" y="4003861"/>
                </a:cubicBezTo>
                <a:cubicBezTo>
                  <a:pt x="5901092" y="4040058"/>
                  <a:pt x="5887757" y="4078159"/>
                  <a:pt x="5876707" y="4116641"/>
                </a:cubicBezTo>
                <a:cubicBezTo>
                  <a:pt x="5872706" y="4131119"/>
                  <a:pt x="5879375" y="4148453"/>
                  <a:pt x="5880708" y="4164458"/>
                </a:cubicBezTo>
                <a:cubicBezTo>
                  <a:pt x="5881089" y="4170174"/>
                  <a:pt x="5881661" y="4176461"/>
                  <a:pt x="5879756" y="4181603"/>
                </a:cubicBezTo>
                <a:cubicBezTo>
                  <a:pt x="5861466" y="4231324"/>
                  <a:pt x="5847560" y="4281810"/>
                  <a:pt x="5857085" y="4335722"/>
                </a:cubicBezTo>
                <a:cubicBezTo>
                  <a:pt x="5858038" y="4340674"/>
                  <a:pt x="5855942" y="4346201"/>
                  <a:pt x="5854608" y="4351154"/>
                </a:cubicBezTo>
                <a:cubicBezTo>
                  <a:pt x="5847751" y="4375349"/>
                  <a:pt x="5836892" y="4398972"/>
                  <a:pt x="5834415" y="4423545"/>
                </a:cubicBezTo>
                <a:cubicBezTo>
                  <a:pt x="5828319" y="4484127"/>
                  <a:pt x="5825841" y="4545086"/>
                  <a:pt x="5821841" y="4606053"/>
                </a:cubicBezTo>
                <a:cubicBezTo>
                  <a:pt x="5821653" y="4609863"/>
                  <a:pt x="5821653" y="4613864"/>
                  <a:pt x="5820317" y="4617291"/>
                </a:cubicBezTo>
                <a:cubicBezTo>
                  <a:pt x="5812125" y="4639772"/>
                  <a:pt x="5814794" y="4659393"/>
                  <a:pt x="5830414" y="4678445"/>
                </a:cubicBezTo>
                <a:cubicBezTo>
                  <a:pt x="5837273" y="4686828"/>
                  <a:pt x="5840892" y="4698258"/>
                  <a:pt x="5844703" y="4708734"/>
                </a:cubicBezTo>
                <a:cubicBezTo>
                  <a:pt x="5850418" y="4724167"/>
                  <a:pt x="5855942" y="4739978"/>
                  <a:pt x="5859562" y="4755980"/>
                </a:cubicBezTo>
                <a:cubicBezTo>
                  <a:pt x="5862991" y="4771793"/>
                  <a:pt x="5867753" y="4788747"/>
                  <a:pt x="5865088" y="4803988"/>
                </a:cubicBezTo>
                <a:cubicBezTo>
                  <a:pt x="5860326" y="4831420"/>
                  <a:pt x="5849657" y="4857522"/>
                  <a:pt x="5842606" y="4884572"/>
                </a:cubicBezTo>
                <a:cubicBezTo>
                  <a:pt x="5840129" y="4893907"/>
                  <a:pt x="5840512" y="4904195"/>
                  <a:pt x="5840321" y="4913909"/>
                </a:cubicBezTo>
                <a:cubicBezTo>
                  <a:pt x="5839750" y="4936201"/>
                  <a:pt x="5845274" y="4959061"/>
                  <a:pt x="5829462" y="4979253"/>
                </a:cubicBezTo>
                <a:cubicBezTo>
                  <a:pt x="5814602" y="4997922"/>
                  <a:pt x="5818983" y="5016785"/>
                  <a:pt x="5830223" y="5036405"/>
                </a:cubicBezTo>
                <a:cubicBezTo>
                  <a:pt x="5838225" y="5050504"/>
                  <a:pt x="5844513" y="5066505"/>
                  <a:pt x="5847560" y="5082317"/>
                </a:cubicBezTo>
                <a:cubicBezTo>
                  <a:pt x="5851752" y="5104036"/>
                  <a:pt x="5853466" y="5125562"/>
                  <a:pt x="5850988" y="5148995"/>
                </a:cubicBezTo>
                <a:cubicBezTo>
                  <a:pt x="5849275" y="5165570"/>
                  <a:pt x="5848512" y="5179097"/>
                  <a:pt x="5838416" y="5192051"/>
                </a:cubicBezTo>
                <a:cubicBezTo>
                  <a:pt x="5836892" y="5194145"/>
                  <a:pt x="5836510" y="5197955"/>
                  <a:pt x="5836703" y="5200813"/>
                </a:cubicBezTo>
                <a:cubicBezTo>
                  <a:pt x="5839941" y="5238343"/>
                  <a:pt x="5838225" y="5275491"/>
                  <a:pt x="5835937" y="5313403"/>
                </a:cubicBezTo>
                <a:cubicBezTo>
                  <a:pt x="5832892" y="5361598"/>
                  <a:pt x="5841844" y="5412276"/>
                  <a:pt x="5873849" y="5453995"/>
                </a:cubicBezTo>
                <a:cubicBezTo>
                  <a:pt x="5878613" y="5460092"/>
                  <a:pt x="5880708" y="5469236"/>
                  <a:pt x="5881852" y="5477239"/>
                </a:cubicBezTo>
                <a:cubicBezTo>
                  <a:pt x="5886804" y="5514957"/>
                  <a:pt x="5890233" y="5552869"/>
                  <a:pt x="5895758" y="5590590"/>
                </a:cubicBezTo>
                <a:cubicBezTo>
                  <a:pt x="5898806" y="5611164"/>
                  <a:pt x="5901474" y="5632691"/>
                  <a:pt x="5909856" y="5651360"/>
                </a:cubicBezTo>
                <a:cubicBezTo>
                  <a:pt x="5918047" y="5669647"/>
                  <a:pt x="5927762" y="5684320"/>
                  <a:pt x="5910618" y="5695178"/>
                </a:cubicBezTo>
                <a:cubicBezTo>
                  <a:pt x="5919762" y="5714607"/>
                  <a:pt x="5927383" y="5731564"/>
                  <a:pt x="5935573" y="5748136"/>
                </a:cubicBezTo>
                <a:cubicBezTo>
                  <a:pt x="5938620" y="5754234"/>
                  <a:pt x="5943575" y="5759378"/>
                  <a:pt x="5946433" y="5765474"/>
                </a:cubicBezTo>
                <a:cubicBezTo>
                  <a:pt x="5949481" y="5771953"/>
                  <a:pt x="5951385" y="5779191"/>
                  <a:pt x="5952911" y="5786239"/>
                </a:cubicBezTo>
                <a:cubicBezTo>
                  <a:pt x="5959768" y="5817674"/>
                  <a:pt x="5966054" y="5849107"/>
                  <a:pt x="5973485" y="5880348"/>
                </a:cubicBezTo>
                <a:cubicBezTo>
                  <a:pt x="5975008" y="5886447"/>
                  <a:pt x="5981104" y="5891590"/>
                  <a:pt x="5985103" y="5897114"/>
                </a:cubicBezTo>
                <a:cubicBezTo>
                  <a:pt x="5987772" y="5900735"/>
                  <a:pt x="5991773" y="5904353"/>
                  <a:pt x="5992345" y="5908355"/>
                </a:cubicBezTo>
                <a:cubicBezTo>
                  <a:pt x="5996917" y="5938836"/>
                  <a:pt x="6002252" y="5969124"/>
                  <a:pt x="6004537" y="5999796"/>
                </a:cubicBezTo>
                <a:cubicBezTo>
                  <a:pt x="6006440" y="6025515"/>
                  <a:pt x="6005871" y="6050282"/>
                  <a:pt x="6039018" y="6056948"/>
                </a:cubicBezTo>
                <a:cubicBezTo>
                  <a:pt x="6044734" y="6058092"/>
                  <a:pt x="6050831" y="6066284"/>
                  <a:pt x="6053687" y="6072569"/>
                </a:cubicBezTo>
                <a:cubicBezTo>
                  <a:pt x="6061879" y="6090477"/>
                  <a:pt x="6067404" y="6109530"/>
                  <a:pt x="6075785" y="6127247"/>
                </a:cubicBezTo>
                <a:cubicBezTo>
                  <a:pt x="6103790" y="6185351"/>
                  <a:pt x="6121508" y="6246121"/>
                  <a:pt x="6118269" y="6311084"/>
                </a:cubicBezTo>
                <a:cubicBezTo>
                  <a:pt x="6117317" y="6331277"/>
                  <a:pt x="6107028" y="6350899"/>
                  <a:pt x="6103217" y="6363664"/>
                </a:cubicBezTo>
                <a:cubicBezTo>
                  <a:pt x="6118269" y="6400429"/>
                  <a:pt x="6132747" y="6431292"/>
                  <a:pt x="6143606" y="6463490"/>
                </a:cubicBezTo>
                <a:cubicBezTo>
                  <a:pt x="6153322" y="6491874"/>
                  <a:pt x="6159418" y="6521593"/>
                  <a:pt x="6166466" y="6550742"/>
                </a:cubicBezTo>
                <a:cubicBezTo>
                  <a:pt x="6169135" y="6561411"/>
                  <a:pt x="6170658" y="6572269"/>
                  <a:pt x="6171993" y="6583128"/>
                </a:cubicBezTo>
                <a:cubicBezTo>
                  <a:pt x="6176183" y="6617036"/>
                  <a:pt x="6166086" y="6652472"/>
                  <a:pt x="6182089" y="6685617"/>
                </a:cubicBezTo>
                <a:cubicBezTo>
                  <a:pt x="6190471" y="6702955"/>
                  <a:pt x="6200567" y="6720103"/>
                  <a:pt x="6204949" y="6738388"/>
                </a:cubicBezTo>
                <a:cubicBezTo>
                  <a:pt x="6209712" y="6758011"/>
                  <a:pt x="6217142" y="6777207"/>
                  <a:pt x="6222453" y="6796804"/>
                </a:cubicBezTo>
                <a:lnTo>
                  <a:pt x="6227224" y="6857457"/>
                </a:lnTo>
                <a:lnTo>
                  <a:pt x="6099985" y="6857457"/>
                </a:lnTo>
                <a:lnTo>
                  <a:pt x="6099985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01367A3-F670-4BD9-9972-F7E97FC22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4000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8C3DB02-606C-40EC-8381-7A29A1ADF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3998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7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0602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8E285-33F1-FF16-B336-7D0CB1437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 Light"/>
                <a:cs typeface="Calibri Light"/>
              </a:rPr>
              <a:t>Landing Site – Fall 2024</a:t>
            </a:r>
            <a:endParaRPr lang="en-US"/>
          </a:p>
        </p:txBody>
      </p:sp>
      <p:pic>
        <p:nvPicPr>
          <p:cNvPr id="3" name="Picture 2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24B71794-DA31-242F-C779-D3E157E5F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908" y="1691932"/>
            <a:ext cx="7834184" cy="429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8653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0E3CE-8CA2-3FA3-FA3F-937966683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 Light"/>
                <a:cs typeface="Calibri Light"/>
              </a:rPr>
              <a:t>Pre-Launch Briefing</a:t>
            </a:r>
            <a:endParaRPr lang="en-US"/>
          </a:p>
        </p:txBody>
      </p:sp>
      <p:pic>
        <p:nvPicPr>
          <p:cNvPr id="3" name="Picture 2" descr="A group of people standing in front of a projector screen&#10;&#10;AI-generated content may be incorrect.">
            <a:extLst>
              <a:ext uri="{FF2B5EF4-FFF2-40B4-BE49-F238E27FC236}">
                <a16:creationId xmlns:a16="http://schemas.microsoft.com/office/drawing/2014/main" id="{FDABCC1D-9FE6-DD29-EFB0-9898C2F3F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1701" y="1715871"/>
            <a:ext cx="6263116" cy="47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6928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DA5D7-63BB-AA59-65AD-F38CB8004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 Light"/>
                <a:cs typeface="Calibri Light"/>
              </a:rPr>
              <a:t>ASCEND Fight 55</a:t>
            </a:r>
            <a:br>
              <a:rPr lang="en-US">
                <a:ea typeface="Calibri Light"/>
                <a:cs typeface="Calibri Light"/>
              </a:rPr>
            </a:br>
            <a:r>
              <a:rPr lang="en-US" sz="3600">
                <a:ea typeface="Calibri Light"/>
                <a:cs typeface="Calibri Light"/>
              </a:rPr>
              <a:t>March 29, 2025</a:t>
            </a:r>
          </a:p>
        </p:txBody>
      </p:sp>
      <p:pic>
        <p:nvPicPr>
          <p:cNvPr id="5" name="Picture 4" descr="A map of land with a route&#10;&#10;AI-generated content may be incorrect.">
            <a:extLst>
              <a:ext uri="{FF2B5EF4-FFF2-40B4-BE49-F238E27FC236}">
                <a16:creationId xmlns:a16="http://schemas.microsoft.com/office/drawing/2014/main" id="{DA6634E1-22CF-DC12-CB82-2EEBB0C32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7618" y="3535405"/>
            <a:ext cx="5190655" cy="3219622"/>
          </a:xfrm>
          <a:prstGeom prst="rect">
            <a:avLst/>
          </a:prstGeom>
        </p:spPr>
      </p:pic>
      <p:pic>
        <p:nvPicPr>
          <p:cNvPr id="6" name="Picture 5" descr="A map of a desert&#10;&#10;AI-generated content may be incorrect.">
            <a:extLst>
              <a:ext uri="{FF2B5EF4-FFF2-40B4-BE49-F238E27FC236}">
                <a16:creationId xmlns:a16="http://schemas.microsoft.com/office/drawing/2014/main" id="{18297214-89C8-C013-10A8-50A080973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2766" y="190500"/>
            <a:ext cx="5191741" cy="32264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DD4871-F00C-8670-CBCB-858474336F04}"/>
              </a:ext>
            </a:extLst>
          </p:cNvPr>
          <p:cNvSpPr txBox="1"/>
          <p:nvPr/>
        </p:nvSpPr>
        <p:spPr>
          <a:xfrm>
            <a:off x="659027" y="1813697"/>
            <a:ext cx="5427361" cy="48628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Comic Sans MS"/>
              </a:rPr>
              <a:t>Flight Distance 99.1 km (61.6 miles) </a:t>
            </a:r>
            <a:endParaRPr lang="en-US" sz="2000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endParaRPr lang="en-US" sz="1000">
              <a:latin typeface="Comic Sans MS"/>
            </a:endParaRPr>
          </a:p>
          <a:p>
            <a:r>
              <a:rPr lang="en-US" sz="2000">
                <a:latin typeface="Comic Sans MS"/>
              </a:rPr>
              <a:t>Landing at 32.78597,-111.22348, or 17.8 miles SE of Florence, AZ.</a:t>
            </a:r>
            <a:endParaRPr lang="en-US" sz="2000">
              <a:latin typeface="Calibri" panose="020F0502020204030204"/>
              <a:ea typeface="Calibri"/>
              <a:cs typeface="Calibri"/>
            </a:endParaRPr>
          </a:p>
          <a:p>
            <a:r>
              <a:rPr lang="en-US" sz="1000">
                <a:latin typeface="Comic Sans MS"/>
              </a:rPr>
              <a:t>  </a:t>
            </a:r>
            <a:endParaRPr lang="en-US" sz="1000">
              <a:latin typeface="Calibri" panose="020F0502020204030204"/>
              <a:ea typeface="Calibri"/>
              <a:cs typeface="Calibri"/>
            </a:endParaRPr>
          </a:p>
          <a:p>
            <a:r>
              <a:rPr lang="en-US" sz="2000">
                <a:latin typeface="Comic Sans MS"/>
              </a:rPr>
              <a:t>Burst </a:t>
            </a:r>
            <a:r>
              <a:rPr lang="en-US" sz="2000" err="1">
                <a:latin typeface="Comic Sans MS"/>
              </a:rPr>
              <a:t>occured</a:t>
            </a:r>
            <a:r>
              <a:rPr lang="en-US" sz="2000">
                <a:latin typeface="Comic Sans MS"/>
              </a:rPr>
              <a:t> after 63 minutes with a total flight time of 94 minutes. </a:t>
            </a:r>
            <a:endParaRPr lang="en-US" sz="2000">
              <a:latin typeface="Calibri" panose="020F0502020204030204"/>
              <a:ea typeface="Calibri"/>
              <a:cs typeface="Calibri"/>
            </a:endParaRPr>
          </a:p>
          <a:p>
            <a:endParaRPr lang="en-US" sz="1000">
              <a:latin typeface="Comic Sans MS"/>
            </a:endParaRPr>
          </a:p>
          <a:p>
            <a:r>
              <a:rPr lang="en-US" sz="2000">
                <a:latin typeface="Comic Sans MS"/>
              </a:rPr>
              <a:t>Payload mass of 8.278 kg (18.251 </a:t>
            </a:r>
            <a:r>
              <a:rPr lang="en-US" sz="2000" err="1">
                <a:latin typeface="Comic Sans MS"/>
              </a:rPr>
              <a:t>lbs</a:t>
            </a:r>
            <a:r>
              <a:rPr lang="en-US" sz="2000">
                <a:latin typeface="Comic Sans MS"/>
              </a:rPr>
              <a:t>), </a:t>
            </a:r>
            <a:endParaRPr lang="en-US" sz="2000">
              <a:latin typeface="Calibri" panose="020F0502020204030204"/>
              <a:ea typeface="Calibri"/>
              <a:cs typeface="Calibri"/>
            </a:endParaRPr>
          </a:p>
          <a:p>
            <a:r>
              <a:rPr lang="en-US" sz="2000">
                <a:latin typeface="Comic Sans MS"/>
              </a:rPr>
              <a:t>neck lift of 11.59 kg (25.49 </a:t>
            </a:r>
            <a:r>
              <a:rPr lang="en-US" sz="2000" err="1">
                <a:latin typeface="Comic Sans MS"/>
              </a:rPr>
              <a:t>lbs</a:t>
            </a:r>
            <a:r>
              <a:rPr lang="en-US" sz="2000">
                <a:latin typeface="Comic Sans MS"/>
              </a:rPr>
              <a:t>), </a:t>
            </a:r>
            <a:endParaRPr lang="en-US" sz="2000">
              <a:latin typeface="Calibri" panose="020F0502020204030204"/>
              <a:ea typeface="Calibri"/>
              <a:cs typeface="Calibri"/>
            </a:endParaRPr>
          </a:p>
          <a:p>
            <a:r>
              <a:rPr lang="en-US" sz="2000">
                <a:latin typeface="Comic Sans MS"/>
              </a:rPr>
              <a:t>Ascent rate of 7.68 m/sec (1511 fpm)</a:t>
            </a:r>
            <a:endParaRPr lang="en-US" sz="2000">
              <a:latin typeface="Calibri" panose="020F0502020204030204"/>
              <a:ea typeface="Calibri"/>
              <a:cs typeface="Calibri"/>
            </a:endParaRPr>
          </a:p>
          <a:p>
            <a:endParaRPr lang="en-US" sz="2000">
              <a:latin typeface="Comic Sans MS"/>
            </a:endParaRPr>
          </a:p>
          <a:p>
            <a:r>
              <a:rPr lang="en-US" sz="2000" b="1">
                <a:latin typeface="Comic Sans MS"/>
              </a:rPr>
              <a:t>Burst altitude of 29,869 meters (98,000 feet)</a:t>
            </a:r>
            <a:endParaRPr lang="en-US" sz="2000" b="1">
              <a:latin typeface="Calibri" panose="020F0502020204030204"/>
              <a:ea typeface="Calibri"/>
              <a:cs typeface="Calibri"/>
            </a:endParaRPr>
          </a:p>
          <a:p>
            <a:endParaRPr lang="en-US" sz="2000">
              <a:latin typeface="Calibri" panose="020F0502020204030204"/>
              <a:ea typeface="Calibri"/>
              <a:cs typeface="Calibri"/>
            </a:endParaRPr>
          </a:p>
          <a:p>
            <a:r>
              <a:rPr lang="en-US" sz="2000">
                <a:latin typeface="Comic Sans MS"/>
              </a:rPr>
              <a:t>Descent rate at landing of 6.81 m/sec (1340 fpm) </a:t>
            </a:r>
            <a:endParaRPr lang="en-US" sz="20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89299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1D95D-D8CA-5BD9-BD55-62632DA8F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252" y="391401"/>
            <a:ext cx="10515600" cy="1325563"/>
          </a:xfrm>
        </p:spPr>
        <p:txBody>
          <a:bodyPr/>
          <a:lstStyle/>
          <a:p>
            <a:r>
              <a:rPr lang="en-US">
                <a:ea typeface="Calibri Light"/>
                <a:cs typeface="Calibri Light"/>
              </a:rPr>
              <a:t>Landing Site – Spring 2025</a:t>
            </a:r>
            <a:endParaRPr lang="en-US"/>
          </a:p>
        </p:txBody>
      </p:sp>
      <p:pic>
        <p:nvPicPr>
          <p:cNvPr id="3" name="Picture 2" descr="A mountain with trees and rocks&#10;&#10;AI-generated content may be incorrect.">
            <a:extLst>
              <a:ext uri="{FF2B5EF4-FFF2-40B4-BE49-F238E27FC236}">
                <a16:creationId xmlns:a16="http://schemas.microsoft.com/office/drawing/2014/main" id="{91FBEF48-63A3-039F-7C8F-1BF56D344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5728" y="226541"/>
            <a:ext cx="4228758" cy="31990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874FAF5-0531-9DB6-7D0D-88C7B2357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767" y="3444445"/>
            <a:ext cx="4338003" cy="32776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028C5C-78F4-D940-A668-ABBE2C411BD4}"/>
              </a:ext>
            </a:extLst>
          </p:cNvPr>
          <p:cNvSpPr txBox="1"/>
          <p:nvPr/>
        </p:nvSpPr>
        <p:spPr>
          <a:xfrm>
            <a:off x="988540" y="1818892"/>
            <a:ext cx="5528440" cy="437042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ea typeface="+mn-lt"/>
                <a:cs typeface="+mn-lt"/>
              </a:rPr>
              <a:t>By the time we had arrived at Oracle, burst had occurred, and the balloon payload was descending.</a:t>
            </a:r>
            <a:endParaRPr lang="en-US">
              <a:ea typeface="+mn-lt"/>
              <a:cs typeface="+mn-lt"/>
            </a:endParaRPr>
          </a:p>
          <a:p>
            <a:endParaRPr lang="en-US" sz="1000">
              <a:ea typeface="+mn-lt"/>
              <a:cs typeface="+mn-lt"/>
            </a:endParaRPr>
          </a:p>
          <a:p>
            <a:r>
              <a:rPr lang="en-US" sz="2000">
                <a:ea typeface="+mn-lt"/>
                <a:cs typeface="+mn-lt"/>
              </a:rPr>
              <a:t>We rallied at the Circle K in Mammoth, and by that time the telemetry showed that the payload had landed at an altitude of about 6100 feet near Klondike. </a:t>
            </a:r>
            <a:endParaRPr lang="en-US">
              <a:ea typeface="+mn-lt"/>
              <a:cs typeface="+mn-lt"/>
            </a:endParaRPr>
          </a:p>
          <a:p>
            <a:endParaRPr lang="en-US" sz="1000">
              <a:ea typeface="+mn-lt"/>
              <a:cs typeface="+mn-lt"/>
            </a:endParaRPr>
          </a:p>
          <a:p>
            <a:r>
              <a:rPr lang="en-US" sz="2000">
                <a:ea typeface="+mn-lt"/>
                <a:cs typeface="+mn-lt"/>
              </a:rPr>
              <a:t>Since Klondike is a ghost town with no maintained roads and it was by this time 3 pm, it was decided that one of the vehicles with off road ability would make the payload retrieval. </a:t>
            </a:r>
            <a:endParaRPr lang="en-US">
              <a:ea typeface="+mn-lt"/>
              <a:cs typeface="+mn-lt"/>
            </a:endParaRPr>
          </a:p>
          <a:p>
            <a:endParaRPr lang="en-US" sz="1000">
              <a:ea typeface="+mn-lt"/>
              <a:cs typeface="+mn-lt"/>
            </a:endParaRPr>
          </a:p>
          <a:p>
            <a:r>
              <a:rPr lang="en-US" sz="2000">
                <a:ea typeface="+mn-lt"/>
                <a:cs typeface="+mn-lt"/>
              </a:rPr>
              <a:t>The rest of us headed for home.</a:t>
            </a:r>
            <a:r>
              <a:rPr lang="en-US" sz="1100">
                <a:ea typeface="+mn-lt"/>
                <a:cs typeface="+mn-lt"/>
              </a:rPr>
              <a:t> </a:t>
            </a:r>
            <a:endParaRPr lang="en-US">
              <a:ea typeface="Calibri"/>
              <a:cs typeface="Calibri"/>
            </a:endParaRPr>
          </a:p>
          <a:p>
            <a:pPr algn="l"/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78656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3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ew of the earth from an airplane window&#10;&#10;AI-generated content may be incorrect.">
            <a:extLst>
              <a:ext uri="{FF2B5EF4-FFF2-40B4-BE49-F238E27FC236}">
                <a16:creationId xmlns:a16="http://schemas.microsoft.com/office/drawing/2014/main" id="{12268B6B-5359-30D8-5C97-8D2729672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384" y="0"/>
            <a:ext cx="5359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6507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A2F66-CBCB-55D6-0028-5C4AC2CE4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ea typeface="+mj-lt"/>
                <a:cs typeface="+mj-lt"/>
              </a:rPr>
              <a:t>Future Work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CE1B59-A70A-EAFC-9FBF-E15B0A939D34}"/>
              </a:ext>
            </a:extLst>
          </p:cNvPr>
          <p:cNvSpPr txBox="1"/>
          <p:nvPr/>
        </p:nvSpPr>
        <p:spPr>
          <a:xfrm>
            <a:off x="935420" y="1755227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7EB33B-B897-A036-FBCF-4BE01290062D}"/>
              </a:ext>
            </a:extLst>
          </p:cNvPr>
          <p:cNvSpPr txBox="1"/>
          <p:nvPr/>
        </p:nvSpPr>
        <p:spPr>
          <a:xfrm>
            <a:off x="937273" y="1531372"/>
            <a:ext cx="10922365" cy="43088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ea typeface="+mn-lt"/>
                <a:cs typeface="+mn-lt"/>
              </a:rPr>
              <a:t>Given the unsuccessful completion of Phase I and Phase II, the immediate future plans for this project must focus on a thorough failure analysis and a revised, more incremental approach. The primary goal shifts from rapid advancement to establishing a solid foundation of basic functionality.</a:t>
            </a:r>
            <a:br>
              <a:rPr lang="en-US" sz="2400">
                <a:ea typeface="+mn-lt"/>
                <a:cs typeface="+mn-lt"/>
              </a:rPr>
            </a:br>
            <a:endParaRPr lang="en-US" sz="1000">
              <a:ea typeface="Calibri"/>
              <a:cs typeface="Calibri"/>
            </a:endParaRPr>
          </a:p>
          <a:p>
            <a:r>
              <a:rPr lang="en-US" sz="2400" b="1">
                <a:ea typeface="+mn-lt"/>
                <a:cs typeface="+mn-lt"/>
              </a:rPr>
              <a:t>Immediate Next Steps:</a:t>
            </a:r>
            <a:endParaRPr lang="en-US" sz="24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Comprehensive Failure Analysis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Focused Re-evaluation of Phase I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Iterative RF Communication Testing 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Prioritize Reliability over Complexity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Staged Integration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Documentation and Knowledge Sharing</a:t>
            </a:r>
            <a:endParaRPr lang="en-US" sz="24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1477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F74365F6-B0AD-939D-2ED6-D6FC6540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125"/>
            <a:ext cx="10722932" cy="1325563"/>
          </a:xfrm>
        </p:spPr>
        <p:txBody>
          <a:bodyPr/>
          <a:lstStyle/>
          <a:p>
            <a:pPr algn="ctr"/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CGUHS Near Space Research Team</a:t>
            </a:r>
            <a:endParaRPr lang="en-US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778DFA2C-B796-53BD-3E2C-2FAA584F2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3016" y="1666876"/>
            <a:ext cx="4485968" cy="13255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u="sng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Calibri"/>
              </a:rPr>
              <a:t>Project Manager</a:t>
            </a:r>
            <a:endParaRPr lang="en-US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Landri Howard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25846516-57A2-4775-15D3-92B427ACF425}"/>
              </a:ext>
            </a:extLst>
          </p:cNvPr>
          <p:cNvSpPr txBox="1">
            <a:spLocks/>
          </p:cNvSpPr>
          <p:nvPr/>
        </p:nvSpPr>
        <p:spPr>
          <a:xfrm>
            <a:off x="575499" y="2438230"/>
            <a:ext cx="3952618" cy="19815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228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28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u="sng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Prototype Development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Hailianna Rodgers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Peyton Posey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7B5F104-65B8-6F5D-92B2-FAEDB54C619C}"/>
              </a:ext>
            </a:extLst>
          </p:cNvPr>
          <p:cNvSpPr txBox="1">
            <a:spLocks/>
          </p:cNvSpPr>
          <p:nvPr/>
        </p:nvSpPr>
        <p:spPr>
          <a:xfrm>
            <a:off x="8406581" y="2344271"/>
            <a:ext cx="2773551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228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28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u="sng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 System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Emily Geen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2E95864A-C16D-DF7F-F480-FC5F6E6C5E93}"/>
              </a:ext>
            </a:extLst>
          </p:cNvPr>
          <p:cNvSpPr txBox="1">
            <a:spLocks/>
          </p:cNvSpPr>
          <p:nvPr/>
        </p:nvSpPr>
        <p:spPr>
          <a:xfrm>
            <a:off x="3957690" y="3204445"/>
            <a:ext cx="4485968" cy="217948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228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28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000" u="sng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Calibri"/>
              </a:rPr>
              <a:t>Enclosure</a:t>
            </a:r>
            <a:endParaRPr lang="en-US" sz="3000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Zacheriah Buchanan</a:t>
            </a:r>
          </a:p>
          <a:p>
            <a:pPr marL="0" indent="0" algn="ctr"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Aliceanna Villanueva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Axel Carrera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C9D5F449-B091-ACB4-A011-BF11D2036EBE}"/>
              </a:ext>
            </a:extLst>
          </p:cNvPr>
          <p:cNvSpPr txBox="1">
            <a:spLocks/>
          </p:cNvSpPr>
          <p:nvPr/>
        </p:nvSpPr>
        <p:spPr>
          <a:xfrm>
            <a:off x="7571730" y="3597277"/>
            <a:ext cx="4485968" cy="19986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4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228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2286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Clr>
                <a:schemeClr val="bg1"/>
              </a:buClr>
              <a:buSzPct val="75000"/>
              <a:buFont typeface="Arial" panose="020B0604020202020204" pitchFamily="34" charset="0"/>
              <a:buChar char="•"/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Documentarian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Rayne Tarman</a:t>
            </a:r>
          </a:p>
        </p:txBody>
      </p:sp>
    </p:spTree>
    <p:extLst>
      <p:ext uri="{BB962C8B-B14F-4D97-AF65-F5344CB8AC3E}">
        <p14:creationId xmlns:p14="http://schemas.microsoft.com/office/powerpoint/2010/main" val="41776444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972FBC-35EB-220D-2BD2-7ED9315AD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230E6D5-55B1-E00B-C455-903137CF7840}"/>
              </a:ext>
            </a:extLst>
          </p:cNvPr>
          <p:cNvSpPr txBox="1"/>
          <p:nvPr/>
        </p:nvSpPr>
        <p:spPr>
          <a:xfrm>
            <a:off x="942642" y="1430662"/>
            <a:ext cx="609834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24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Michelle Coe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2400" b="0" i="0" dirty="0">
                <a:solidFill>
                  <a:schemeClr val="bg1"/>
                </a:solidFill>
                <a:effectLst/>
                <a:latin typeface="Bahnschrift SemiBold SemiConden" panose="020B0502040204020203" pitchFamily="34" charset="0"/>
              </a:rPr>
              <a:t>Manager,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2400" b="0" i="0" dirty="0">
                <a:solidFill>
                  <a:schemeClr val="bg1"/>
                </a:solidFill>
                <a:effectLst/>
                <a:latin typeface="Bahnschrift SemiBold SemiConden" panose="020B0502040204020203" pitchFamily="34" charset="0"/>
              </a:rPr>
              <a:t> Arizona/NASA Space Grant Program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2400" b="0" i="0" dirty="0">
                <a:solidFill>
                  <a:schemeClr val="bg1"/>
                </a:solidFill>
                <a:effectLst/>
                <a:latin typeface="Bahnschrift SemiBold SemiConden" panose="020B0502040204020203" pitchFamily="34" charset="0"/>
              </a:rPr>
              <a:t>University of Arizona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24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Clayton G. Jacobs, KJ6QJS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2400" b="0" i="0" dirty="0">
                <a:solidFill>
                  <a:schemeClr val="bg1"/>
                </a:solidFill>
                <a:effectLst/>
                <a:latin typeface="Bahnschrift SemiBold SemiConden" panose="020B0502040204020203" pitchFamily="34" charset="0"/>
              </a:rPr>
              <a:t>President, Arizona Near Space Research  </a:t>
            </a:r>
            <a:r>
              <a:rPr lang="en-US" sz="2400" b="0" i="0" u="sng" dirty="0">
                <a:solidFill>
                  <a:schemeClr val="bg1"/>
                </a:solidFill>
                <a:effectLst/>
                <a:latin typeface="Bahnschrift SemiBold SemiConden" panose="020B0502040204020203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www.ansr.org</a:t>
            </a:r>
            <a:endParaRPr lang="en-US" sz="2400" b="0" i="0" dirty="0">
              <a:solidFill>
                <a:schemeClr val="bg1"/>
              </a:solidFill>
              <a:effectLst/>
              <a:latin typeface="Bahnschrift SemiBold SemiConden" panose="020B0502040204020203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endParaRPr lang="en-US" sz="2400" b="0" i="0" dirty="0">
              <a:solidFill>
                <a:schemeClr val="bg1"/>
              </a:solidFill>
              <a:effectLst/>
              <a:latin typeface="Bahnschrift SemiBold SemiConden" panose="020B0502040204020203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24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Stephen Thomas, KE7TLS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2400" b="0" i="0" dirty="0">
                <a:solidFill>
                  <a:schemeClr val="bg1"/>
                </a:solidFill>
                <a:effectLst/>
                <a:latin typeface="Bahnschrift SemiBold SemiConden" panose="020B0502040204020203" pitchFamily="34" charset="0"/>
              </a:rPr>
              <a:t>Vice President, 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2400" b="0" i="0" dirty="0">
                <a:solidFill>
                  <a:schemeClr val="bg1"/>
                </a:solidFill>
                <a:effectLst/>
                <a:latin typeface="Bahnschrift SemiBold SemiConden" panose="020B0502040204020203" pitchFamily="34" charset="0"/>
              </a:rPr>
              <a:t>Arizona Near Space Research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4D9581-B1A5-B620-D39E-8197105C9D65}"/>
              </a:ext>
            </a:extLst>
          </p:cNvPr>
          <p:cNvSpPr txBox="1"/>
          <p:nvPr/>
        </p:nvSpPr>
        <p:spPr>
          <a:xfrm>
            <a:off x="5980852" y="1438790"/>
            <a:ext cx="609834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24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Shirley Campbell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2400" b="0" i="0" dirty="0">
                <a:solidFill>
                  <a:schemeClr val="bg1"/>
                </a:solidFill>
                <a:effectLst/>
                <a:latin typeface="Bahnschrift SemiBold SemiConden" panose="020B0502040204020203" pitchFamily="34" charset="0"/>
              </a:rPr>
              <a:t>Assistant Director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2400" b="0" i="0" dirty="0">
                <a:solidFill>
                  <a:schemeClr val="bg1"/>
                </a:solidFill>
                <a:effectLst/>
                <a:latin typeface="Bahnschrift SemiBold SemiConden" panose="020B0502040204020203" pitchFamily="34" charset="0"/>
              </a:rPr>
              <a:t>National Space Grant Foundation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chemeClr val="bg1"/>
              </a:solidFill>
              <a:latin typeface="Bahnschrift SemiBold SemiConden" panose="020B0502040204020203" pitchFamily="34" charset="0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24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SemiConden" panose="020B0502040204020203" pitchFamily="34" charset="0"/>
              </a:rPr>
              <a:t>John Morris 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2400" b="0" i="0" dirty="0">
                <a:solidFill>
                  <a:schemeClr val="bg1"/>
                </a:solidFill>
                <a:effectLst/>
                <a:latin typeface="Bahnschrift SemiBold SemiConden" panose="020B0502040204020203" pitchFamily="34" charset="0"/>
              </a:rPr>
              <a:t>Certified Educator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bg1"/>
                </a:solidFill>
                <a:latin typeface="Bahnschrift SemiBold SemiConden" panose="020B0502040204020203" pitchFamily="34" charset="0"/>
              </a:rPr>
              <a:t>Engineering | Software and App Design</a:t>
            </a:r>
            <a:endParaRPr lang="en-US" sz="2400" b="0" i="0" dirty="0">
              <a:solidFill>
                <a:schemeClr val="bg1"/>
              </a:solidFill>
              <a:effectLst/>
              <a:latin typeface="Bahnschrift SemiBold SemiConden" panose="020B0502040204020203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2A427F0-5AF5-5E24-8CE5-BA44A05D5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250" y="-193"/>
            <a:ext cx="12195868" cy="1458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Acknowledgements</a:t>
            </a:r>
          </a:p>
        </p:txBody>
      </p:sp>
      <p:pic>
        <p:nvPicPr>
          <p:cNvPr id="8" name="Graphic 7" descr="Planet with solid fill">
            <a:extLst>
              <a:ext uri="{FF2B5EF4-FFF2-40B4-BE49-F238E27FC236}">
                <a16:creationId xmlns:a16="http://schemas.microsoft.com/office/drawing/2014/main" id="{6E653A10-DBC3-700E-EBB1-6DF74D464C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6856" y="-72381"/>
            <a:ext cx="1795310" cy="1795310"/>
          </a:xfrm>
          <a:prstGeom prst="rect">
            <a:avLst/>
          </a:prstGeom>
        </p:spPr>
      </p:pic>
      <p:pic>
        <p:nvPicPr>
          <p:cNvPr id="11" name="Graphic 10" descr="Moon and stars with solid fill">
            <a:extLst>
              <a:ext uri="{FF2B5EF4-FFF2-40B4-BE49-F238E27FC236}">
                <a16:creationId xmlns:a16="http://schemas.microsoft.com/office/drawing/2014/main" id="{40060849-6CA9-FEA9-73E5-D444562225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56220" y="192686"/>
            <a:ext cx="1361492" cy="1361492"/>
          </a:xfrm>
          <a:prstGeom prst="rect">
            <a:avLst/>
          </a:prstGeom>
        </p:spPr>
      </p:pic>
      <p:pic>
        <p:nvPicPr>
          <p:cNvPr id="12" name="Graphic 11" descr="Rocket">
            <a:extLst>
              <a:ext uri="{FF2B5EF4-FFF2-40B4-BE49-F238E27FC236}">
                <a16:creationId xmlns:a16="http://schemas.microsoft.com/office/drawing/2014/main" id="{C1FDD6EC-24C3-20C9-8D8D-5359BCE693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659251">
            <a:off x="8384621" y="1025230"/>
            <a:ext cx="1290807" cy="1290807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80078C5-1A31-4294-5009-C395E7096D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4430" y="4079850"/>
            <a:ext cx="5130800" cy="2565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62AF224E-7C00-8AB2-0694-494B16E97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750" y="4221550"/>
            <a:ext cx="1857024" cy="23185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0177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unched Tape 1">
            <a:extLst>
              <a:ext uri="{FF2B5EF4-FFF2-40B4-BE49-F238E27FC236}">
                <a16:creationId xmlns:a16="http://schemas.microsoft.com/office/drawing/2014/main" id="{E859E157-4E85-67AD-D1BB-2980BE055282}"/>
              </a:ext>
            </a:extLst>
          </p:cNvPr>
          <p:cNvSpPr/>
          <p:nvPr/>
        </p:nvSpPr>
        <p:spPr>
          <a:xfrm rot="16200000">
            <a:off x="6249277" y="-957751"/>
            <a:ext cx="6857983" cy="8773486"/>
          </a:xfrm>
          <a:prstGeom prst="flowChartPunchedTap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F552B5-B3E0-E10B-F66A-98033E4C7C25}"/>
              </a:ext>
            </a:extLst>
          </p:cNvPr>
          <p:cNvSpPr txBox="1"/>
          <p:nvPr/>
        </p:nvSpPr>
        <p:spPr>
          <a:xfrm>
            <a:off x="7039791" y="1593069"/>
            <a:ext cx="5130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Thank you!</a:t>
            </a:r>
          </a:p>
        </p:txBody>
      </p:sp>
      <p:pic>
        <p:nvPicPr>
          <p:cNvPr id="4" name="Picture 3" descr="A picture containing qr code&#10;&#10;Description automatically generated">
            <a:extLst>
              <a:ext uri="{FF2B5EF4-FFF2-40B4-BE49-F238E27FC236}">
                <a16:creationId xmlns:a16="http://schemas.microsoft.com/office/drawing/2014/main" id="{0E3B6711-ADE3-B10C-69C5-A80334880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357" y="3963085"/>
            <a:ext cx="3363383" cy="1798801"/>
          </a:xfrm>
          <a:prstGeom prst="rect">
            <a:avLst/>
          </a:prstGeom>
          <a:effectLst>
            <a:glow rad="177800">
              <a:schemeClr val="bg1"/>
            </a:glow>
            <a:softEdge rad="12700"/>
          </a:effectLst>
        </p:spPr>
      </p:pic>
      <p:pic>
        <p:nvPicPr>
          <p:cNvPr id="5" name="Picture 4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5ABB37A2-6675-DB26-EDF5-6A49595DF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998" y="3451071"/>
            <a:ext cx="2250216" cy="3004039"/>
          </a:xfrm>
          <a:prstGeom prst="rect">
            <a:avLst/>
          </a:prstGeom>
          <a:effectLst>
            <a:glow rad="292100">
              <a:schemeClr val="bg1"/>
            </a:glow>
          </a:effectLst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CA1304CA-08A5-701C-7434-2C357EC40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402" y="310369"/>
            <a:ext cx="5130800" cy="2565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F73E778-46CF-5704-92D0-E16742031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98" y="424961"/>
            <a:ext cx="2054696" cy="2565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0102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B81E96-7C34-96FE-E2EF-A242B9521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927CD-9E77-850F-9C80-69E424CE7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10000" dirty="0">
                <a:solidFill>
                  <a:schemeClr val="bg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251984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99050EE-26AF-4253-BD50-F0FCD965A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284" y="575361"/>
            <a:ext cx="5707277" cy="5707277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18C336-6748-149D-32CB-5F8C161D5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8452"/>
            <a:ext cx="4974771" cy="358778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Mission Statement</a:t>
            </a:r>
          </a:p>
        </p:txBody>
      </p:sp>
      <p:grpSp>
        <p:nvGrpSpPr>
          <p:cNvPr id="13" name="Graphic 190">
            <a:extLst>
              <a:ext uri="{FF2B5EF4-FFF2-40B4-BE49-F238E27FC236}">
                <a16:creationId xmlns:a16="http://schemas.microsoft.com/office/drawing/2014/main" id="{00E015F5-1A99-4E40-BC3D-770780299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3117" y="1193254"/>
            <a:ext cx="1291642" cy="429215"/>
            <a:chOff x="2504802" y="1755501"/>
            <a:chExt cx="1598829" cy="531293"/>
          </a:xfrm>
          <a:solidFill>
            <a:schemeClr val="bg1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FE6F571-2BB7-46DA-A3D9-B32ADDC16A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905CC16-753C-4B9F-B3E2-C456795AE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8" name="Graphic 212">
            <a:extLst>
              <a:ext uri="{FF2B5EF4-FFF2-40B4-BE49-F238E27FC236}">
                <a16:creationId xmlns:a16="http://schemas.microsoft.com/office/drawing/2014/main" id="{D0C78466-EB6E-45A0-99A6-A00789ACD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7727" y="421588"/>
            <a:ext cx="1291468" cy="1291468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0" name="Graphic 212">
            <a:extLst>
              <a:ext uri="{FF2B5EF4-FFF2-40B4-BE49-F238E27FC236}">
                <a16:creationId xmlns:a16="http://schemas.microsoft.com/office/drawing/2014/main" id="{E99F76E4-5DFD-4DBE-B042-66FBCD118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97727" y="421588"/>
            <a:ext cx="1291468" cy="1291468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grpSp>
        <p:nvGrpSpPr>
          <p:cNvPr id="21" name="Graphic 4">
            <a:extLst>
              <a:ext uri="{FF2B5EF4-FFF2-40B4-BE49-F238E27FC236}">
                <a16:creationId xmlns:a16="http://schemas.microsoft.com/office/drawing/2014/main" id="{5468B3A9-705E-43C3-A742-0619B0D8F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4" y="4748270"/>
            <a:ext cx="1330536" cy="1330521"/>
            <a:chOff x="5734037" y="3067039"/>
            <a:chExt cx="724483" cy="724489"/>
          </a:xfrm>
          <a:solidFill>
            <a:schemeClr val="bg1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9D439AD-5D67-497C-B831-D17FC3E59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3F54BF2-C71C-45C5-9408-3B5E011B0F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BBABE17-DB56-44AB-934B-63C07C79F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B483D20-A128-4076-AF54-88646172B8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5EFA818-FDDA-49E9-B11F-E9DC1854A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A1F8728-F8F7-4828-A718-A15E7663EA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DA1F73F-AA1D-41D7-BAAB-292FD94A3E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9441DEA-C85E-4B9C-A48D-8437854C4C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5EBAA20-1368-4495-8D7C-820FAD8EC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FB92591-626C-4D2B-A3E6-EC8742D67B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392448D-513F-4528-9D8D-A151982041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1946BAE-1546-4EA4-A108-A799BF5D2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2A8EC93-6A35-4D37-A8CB-59362BF875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FC3ECA2-E914-4D83-ABF9-B9FFD96E9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12B1108-9AAC-4F10-A64F-0D6963E518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84CDA0C-B2AB-4791-83B1-C053C061D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857BF6B-E0CA-49C0-8827-B44CE8B92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D7B06A7-ADDF-4F27-B11F-08422FC180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8B0DA6C-71D7-4FCB-AE4C-035E0ADB50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B078173-ADFB-480D-91A4-4D71C0109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AA4027A-C97B-4C9A-B04C-EBE2112200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06DA92D-C6D0-4C7D-98CF-D9576912E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6601653-3941-4C9B-BD39-62EECE23A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BC4A394-4FFE-4BFE-9A59-2B624E071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B4EABA5-FDCF-4F6F-8FF1-6FDFF5058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0F3C940-2320-488A-B24C-AB0A4FB53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F525BA82-37D8-47ED-AFF6-AE57124A4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C2D78955-C80F-4DA3-83AA-D28A5A6FAD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BC23DAAC-7C06-4012-8CBB-8E3126B68B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0D19F80-DC80-49EC-8EDD-7889092C18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1F50BB3-EA39-4693-BAE1-1101EF0A4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0EFD45B-69A8-47F6-A5BF-779F7EB49F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E53C464-7272-4EBC-830B-CB29A96988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6BF10CE-C2AD-487A-9402-8D5C746ECF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064C7FE-F8EB-47EF-97FA-348A520599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A991C553-06A1-4F26-BBBC-80F7E11E7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BCE9C081-2191-4C84-956E-F106BB015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292F6F03-BC34-40C6-8F17-7A169CD72F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5101B80-7351-4F0F-AB7D-3E40B4D266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570EE1D-95AC-4660-8E96-7C8A36FEB6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85D9A56-2D15-4E0A-B981-E168F09064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8D0BA2F-9273-4EAA-AD17-C4EFE11403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512CC54E-7976-4DC9-984C-45C2A23A7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C8A3FC72-9FF9-41F6-97E0-45A0FEE946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48918C16-C9B6-40D5-93A0-DB547B644A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A05612C6-4858-4854-A3D3-90CF1E1C75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A8E88D77-C726-4008-849C-DA7361F88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4CFE7CA-C955-4365-90C3-6272CB9A3C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38B43FC8-B81C-490A-A346-4C6235DA8A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214D0221-0C97-4C71-B535-7506956EF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ED0C44EA-BD25-49A3-9EB8-9D8DED7C1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A3C9CCF2-15CC-4F7D-87F5-7FFEBAC9C2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AA321D8-1D2C-472C-A2DB-EBB74498DD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724680C1-4BB5-45DB-A558-82514418C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C94F4CEF-82DD-4CFB-8EE3-4AB115F6A0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4F186C9C-C620-4426-A674-E40F808F66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929942C-BA3F-40EF-94DD-4A5C22C5B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D234974B-3555-465B-95A7-1C63CE738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0E38F9FD-48AC-4C3E-9E75-D1C0B555E0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3AA72E26-5C3D-4231-9042-E00AE43E8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6684433D-3C9E-4C19-A801-D51CF3064F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DADB0C3D-A021-4F40-93B3-76B61334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41781C18-F408-401D-8A86-99FFBB9895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9D958D9F-E4B0-48B1-ADA4-3053AFB5D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43EFCD46-F0FB-499C-81B9-3508FE5C8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B6A130F-CB85-4BDA-8DDF-8DAAB2F7D0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9359DA40-CA94-4B1F-9BE6-C800BEEC77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3304FCD-8DAD-4BC8-A16E-84DDCA07FF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BCB4864C-8F67-4BE7-89CC-664EA25EC5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45F543D-67FC-4640-A2A1-69DA6D052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BDB2A9C-60E5-4F7E-BA2B-4DD1595FB9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72B10DA2-D88E-4952-BDB5-102E61B4B2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C5F5BED-3698-4F52-9977-D8CA2DC03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E19CCEBC-AD20-45B2-A751-42B40BB31C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3A978AD9-9A35-4B89-B3BC-61E54AD9EB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77D8C808-AFC9-42DD-B253-004890379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EECD0BF1-7C64-407E-8306-4C447B1D32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953B0F94-AC35-4CB2-878D-1DC7D68BE9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08EA50C2-BB5F-4368-AA91-67B207C1AB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E45A7FE-0A45-45F6-8417-EBDA5A12D8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A8B8DC8-F88C-432E-A8C2-8D13FE874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D02C5430-233D-49F7-B852-181D2B2F61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76DB286F-9E15-441C-8697-57007B76C1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534DC0EE-15B7-44AE-A7DC-8B5E22688A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4FBE9900-F640-4248-9C4C-EDBE5E00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37FF04AF-F86B-49F8-AAB5-DA696591A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710DCFEA-4572-47A3-A6BE-7B21F5758C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BA42ED8E-CCC8-478F-9EF4-625B633071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146DF8F4-DF09-4E6C-887F-C9269E56A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7FF3916E-5C82-4956-A88B-81BFAC91B8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7E5CF7AE-ED45-4AB5-9AEB-56FC964BFA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7CFB132C-BEB1-4897-B1A4-97422811F6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4EE49F21-E336-41BC-8256-85A9AB597F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C62510EE-BDCD-4393-9AD7-2D0C9A722D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2420F94B-4F00-4C6C-97E3-BA5B5E6871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712560A-A110-4132-85D5-21BBBFA8C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D1E3102B-23D5-43AE-A67D-583AAA52B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9D5ABE4E-EB80-423C-BBCE-9C1B77D9B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BEB8CCC5-38F5-4892-A00B-14B645BBDF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8860175F-F7D5-4464-AD61-5B435528FE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E28C20B0-98AA-4A5B-8CE1-236A3F6CAA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8A56719F-13F0-4B75-8C04-DAACD8FD86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B30555DA-285C-4859-83DE-B16FF6DB13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67AF00E9-C8D6-41C4-9703-5468F51639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D07F88BD-A2E8-4F25-BB43-9372C6C9F3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DFAE35DA-8283-4F4B-8C00-FF8EFE39B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4340DEBE-A255-48E2-B7B2-AE881651C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FE968FB9-507A-4F2E-B346-15995081B1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4DA99BD8-9C2B-46BF-AA27-ED405540D1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50C84F67-D2C2-48DF-8537-DF99C60240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F5CAEB9A-26A6-4FBF-916B-19FC9B0BF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E4DEDE1B-4819-4E4B-849E-330D7DF56C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C441B73E-F19C-4313-8F46-F600603B36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014FE805-EF51-4859-A6DF-CF75F9A0F5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624CF2A5-BD9E-4570-8560-063BC70F2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6BEC415C-7946-43B2-9AC8-348B6B5CD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1B615AD5-3365-43D4-8E16-377A2A2F97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9D184DFD-DD33-491E-90FF-6E4ECA266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31B62FE1-0262-4B09-ABEA-8AA010137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20C539C6-FAA9-4EBE-93D9-1F946E1449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8C6EF3FF-09E5-4099-A49B-CA364A6E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B3C5E06F-8F1E-4771-AAE4-B34B1D6A3D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538D5AE9-76CC-4AE4-B026-656EDCB01B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30F1A9B9-52AB-4527-BD4A-1802F7C960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46A57D78-C020-4EEF-971D-0C8802889A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7666D7A3-5ABF-4EDE-A0C5-F2099B2D8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13BC460A-E0FF-4658-A2FD-A3AF4D51D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26467CC2-3AB3-4D37-8323-385B7399F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563A1F58-33CE-4EDF-B902-3F43F69DA2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DDCFAB2F-7E88-4A57-999A-2506A1FE7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571BEB66-3787-441F-BB54-80C05C6F13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641DC095-611E-4979-8664-6C0EB878F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210B9ECF-D859-4919-A9D6-3208548F00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4FBC31D4-7E98-452C-8A87-822DE0432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E302346C-F328-435B-87ED-447C6F8542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B94F507E-9E94-432E-AE8A-A6CB2C5D05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1FFAC4F0-FD7F-4943-B60E-E276F8B23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A8A5D871-92FD-43C3-BF94-0B524FA7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6A79A241-1665-453E-ADD4-18892D4F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81EABE18-4189-4E07-93C9-9B76673E3E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B658A0EE-6F09-4EF7-B5E7-F23A556BDA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15EB019C-C95B-4DE3-BD17-DC20F8007A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2948B3ED-79C1-47C8-B712-0BFB5536C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13387DB9-900B-422D-90F7-C5C7EB5D59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48FDCCF3-E6D6-4CD0-9D47-02FE785C7A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BC14E8F6-33F6-47CE-9A24-EA71D71496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F78CC38F-63FC-4552-B17B-8D79D3C8F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89042823-A002-49CE-B03D-ED1291DC1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96EFC6CE-198B-489B-B1EE-72CE842628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49FEA23D-54D9-45D7-9325-1E2F638C9C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2DB04EE3-370F-49CE-BCFE-C2999C3CF2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8BCBCC34-797D-41A8-8AD1-7E03E1BBFF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AFF5C1F8-0EDE-4835-89E6-1FCB2EA395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6171D504-6300-457C-AFCC-064DBB3FC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62ACE739-C8C4-4495-B04C-C3AFC4481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3F4771CD-CDCA-4FFE-8EF5-E42D1781E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A10C0BFE-A8F9-4E21-9DFD-37A4D26C62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4D8D4EF9-4EF7-4538-A4AE-439F9335EA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7E0500AB-5662-43B9-95C2-2EC80CC54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984021AD-A6A2-4CDA-A953-72FBA7598B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FD1FBF47-CAC8-4385-9DC7-C9BB6167E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FBAEE482-005F-4288-8D66-09EA246C4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2C5DCF49-33DE-4AFF-818E-42F59F280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866903F3-208B-46D5-925B-254DC74291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2550D219-E342-4A38-BB89-575C1EE7A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5B5485FC-95D0-4660-9594-2C9BD3B776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2EA358DA-C7E8-4DF8-B7D6-CC58295655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7990E8BB-4369-4845-8436-A6F3FE1D1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D6C050C5-1951-434B-A7FE-D271E73F8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92" name="Graphic 4">
            <a:extLst>
              <a:ext uri="{FF2B5EF4-FFF2-40B4-BE49-F238E27FC236}">
                <a16:creationId xmlns:a16="http://schemas.microsoft.com/office/drawing/2014/main" id="{773717CC-ECEE-4ABF-BA61-C59F468017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680914" y="4748270"/>
            <a:ext cx="1330536" cy="1330521"/>
            <a:chOff x="5734037" y="3067039"/>
            <a:chExt cx="724483" cy="724489"/>
          </a:xfrm>
          <a:solidFill>
            <a:schemeClr val="bg1">
              <a:alpha val="60000"/>
            </a:schemeClr>
          </a:solidFill>
        </p:grpSpPr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9A4FAE41-62DF-4B8E-BD66-8EC206E0E3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067039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564C7F1F-5546-40DC-A16B-C9A3E45777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45583216-FC24-4B75-9703-DBEC401FF8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2FD0A70D-2E7E-4048-8145-0F45EDBBC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B703C78E-D176-4455-B7B5-2DB4F418DB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AD23B98E-D1FB-4BD9-BA4A-060BC8266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C1541992-EEDB-4D6B-BDA9-B66E58A17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08072B3B-B852-4186-ACFE-F614251324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2628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7B5DD2CA-BCBA-4F3E-B472-840067686A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2628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2" name="Freeform: Shape 201">
              <a:extLst>
                <a:ext uri="{FF2B5EF4-FFF2-40B4-BE49-F238E27FC236}">
                  <a16:creationId xmlns:a16="http://schemas.microsoft.com/office/drawing/2014/main" id="{C7335DFE-05E4-4D45-B035-1D85E7648E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3" name="Freeform: Shape 202">
              <a:extLst>
                <a:ext uri="{FF2B5EF4-FFF2-40B4-BE49-F238E27FC236}">
                  <a16:creationId xmlns:a16="http://schemas.microsoft.com/office/drawing/2014/main" id="{ADCF9375-A092-491A-960D-A4DBB376C3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4" name="Freeform: Shape 203">
              <a:extLst>
                <a:ext uri="{FF2B5EF4-FFF2-40B4-BE49-F238E27FC236}">
                  <a16:creationId xmlns:a16="http://schemas.microsoft.com/office/drawing/2014/main" id="{95341599-7E99-490F-9AF8-07EAE5C8D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E1C55EB0-818A-46E6-8D53-5503100290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12628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319B036C-5BD8-4F3B-8935-96D50F410D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2628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7" name="Freeform: Shape 206">
              <a:extLst>
                <a:ext uri="{FF2B5EF4-FFF2-40B4-BE49-F238E27FC236}">
                  <a16:creationId xmlns:a16="http://schemas.microsoft.com/office/drawing/2014/main" id="{A8445880-106C-4DC8-A250-D132F0D6F3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18543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8" name="Freeform: Shape 207">
              <a:extLst>
                <a:ext uri="{FF2B5EF4-FFF2-40B4-BE49-F238E27FC236}">
                  <a16:creationId xmlns:a16="http://schemas.microsoft.com/office/drawing/2014/main" id="{952AA1DD-5DBE-43CD-9B85-63C7626929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9" name="Freeform: Shape 208">
              <a:extLst>
                <a:ext uri="{FF2B5EF4-FFF2-40B4-BE49-F238E27FC236}">
                  <a16:creationId xmlns:a16="http://schemas.microsoft.com/office/drawing/2014/main" id="{2A412466-ED73-4944-83CE-224B1769C2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0" name="Freeform: Shape 209">
              <a:extLst>
                <a:ext uri="{FF2B5EF4-FFF2-40B4-BE49-F238E27FC236}">
                  <a16:creationId xmlns:a16="http://schemas.microsoft.com/office/drawing/2014/main" id="{807E195A-10DB-494C-A547-E1D0C6F616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1" name="Freeform: Shape 210">
              <a:extLst>
                <a:ext uri="{FF2B5EF4-FFF2-40B4-BE49-F238E27FC236}">
                  <a16:creationId xmlns:a16="http://schemas.microsoft.com/office/drawing/2014/main" id="{4CD4AECE-734D-4B90-984F-B2ABFA2B6F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2" name="Freeform: Shape 211">
              <a:extLst>
                <a:ext uri="{FF2B5EF4-FFF2-40B4-BE49-F238E27FC236}">
                  <a16:creationId xmlns:a16="http://schemas.microsoft.com/office/drawing/2014/main" id="{2927072E-8001-4AD1-A4C4-2EDBA3BF8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18543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212">
              <a:extLst>
                <a:ext uri="{FF2B5EF4-FFF2-40B4-BE49-F238E27FC236}">
                  <a16:creationId xmlns:a16="http://schemas.microsoft.com/office/drawing/2014/main" id="{499D6F50-E593-46A3-81D8-73389276B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18543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213">
              <a:extLst>
                <a:ext uri="{FF2B5EF4-FFF2-40B4-BE49-F238E27FC236}">
                  <a16:creationId xmlns:a16="http://schemas.microsoft.com/office/drawing/2014/main" id="{7A96E600-84B4-452B-AE40-295FC5807E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24467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214">
              <a:extLst>
                <a:ext uri="{FF2B5EF4-FFF2-40B4-BE49-F238E27FC236}">
                  <a16:creationId xmlns:a16="http://schemas.microsoft.com/office/drawing/2014/main" id="{CBBA17AC-C1AB-4BFC-A051-457275D1D6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244677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215">
              <a:extLst>
                <a:ext uri="{FF2B5EF4-FFF2-40B4-BE49-F238E27FC236}">
                  <a16:creationId xmlns:a16="http://schemas.microsoft.com/office/drawing/2014/main" id="{488E850C-90D5-4D0F-A57D-7809327EF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7" name="Freeform: Shape 216">
              <a:extLst>
                <a:ext uri="{FF2B5EF4-FFF2-40B4-BE49-F238E27FC236}">
                  <a16:creationId xmlns:a16="http://schemas.microsoft.com/office/drawing/2014/main" id="{9F98D808-AB13-4D8D-B4C5-9D32153462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8" name="Freeform: Shape 217">
              <a:extLst>
                <a:ext uri="{FF2B5EF4-FFF2-40B4-BE49-F238E27FC236}">
                  <a16:creationId xmlns:a16="http://schemas.microsoft.com/office/drawing/2014/main" id="{95AFFBC0-FF37-4117-86FA-21ABDA17AB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ED0AC42A-17B0-4154-968C-CAE2A04C2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2446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0" name="Freeform: Shape 219">
              <a:extLst>
                <a:ext uri="{FF2B5EF4-FFF2-40B4-BE49-F238E27FC236}">
                  <a16:creationId xmlns:a16="http://schemas.microsoft.com/office/drawing/2014/main" id="{4A7A31A0-8490-4B9D-B9CC-7FF28053E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24467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1" name="Freeform: Shape 220">
              <a:extLst>
                <a:ext uri="{FF2B5EF4-FFF2-40B4-BE49-F238E27FC236}">
                  <a16:creationId xmlns:a16="http://schemas.microsoft.com/office/drawing/2014/main" id="{8188899C-6A74-43D8-B36C-F86B278C8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03829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:a16="http://schemas.microsoft.com/office/drawing/2014/main" id="{1537EAA6-95B6-4674-A7B9-40F9AB7F59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F4B29507-C08F-4764-B703-0EB33A0FAC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4200E500-6A99-47FC-A30F-FA4C85DA8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9558677C-76AD-451F-AEEE-C5FEE4179C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79E472E5-A81A-44E7-AEBA-C3A593497B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7" name="Freeform: Shape 226">
              <a:extLst>
                <a:ext uri="{FF2B5EF4-FFF2-40B4-BE49-F238E27FC236}">
                  <a16:creationId xmlns:a16="http://schemas.microsoft.com/office/drawing/2014/main" id="{5CD54F54-9E41-4635-A533-6CC6515E1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8" name="Freeform: Shape 227">
              <a:extLst>
                <a:ext uri="{FF2B5EF4-FFF2-40B4-BE49-F238E27FC236}">
                  <a16:creationId xmlns:a16="http://schemas.microsoft.com/office/drawing/2014/main" id="{B22D6F46-74C0-49D9-8CD8-BC125E973D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363074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9" name="Freeform: Shape 228">
              <a:extLst>
                <a:ext uri="{FF2B5EF4-FFF2-40B4-BE49-F238E27FC236}">
                  <a16:creationId xmlns:a16="http://schemas.microsoft.com/office/drawing/2014/main" id="{C6FAA6EC-EDF6-4522-ACD8-8D4F7FF872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0" name="Freeform: Shape 229">
              <a:extLst>
                <a:ext uri="{FF2B5EF4-FFF2-40B4-BE49-F238E27FC236}">
                  <a16:creationId xmlns:a16="http://schemas.microsoft.com/office/drawing/2014/main" id="{5F8364DC-ED1A-482D-A418-7941B199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1" name="Freeform: Shape 230">
              <a:extLst>
                <a:ext uri="{FF2B5EF4-FFF2-40B4-BE49-F238E27FC236}">
                  <a16:creationId xmlns:a16="http://schemas.microsoft.com/office/drawing/2014/main" id="{1896D361-70A8-4528-940B-F306550F88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2" name="Freeform: Shape 231">
              <a:extLst>
                <a:ext uri="{FF2B5EF4-FFF2-40B4-BE49-F238E27FC236}">
                  <a16:creationId xmlns:a16="http://schemas.microsoft.com/office/drawing/2014/main" id="{4D1CB00A-0CE1-4E25-ADCE-9562845F54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E1B6761E-B7C6-4218-B95F-F6DEC0066D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363074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CA081177-DAC3-4667-91A1-4CC885D4A1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5" name="Freeform: Shape 234">
              <a:extLst>
                <a:ext uri="{FF2B5EF4-FFF2-40B4-BE49-F238E27FC236}">
                  <a16:creationId xmlns:a16="http://schemas.microsoft.com/office/drawing/2014/main" id="{435007DC-BB8D-43BA-9598-AE79AA262E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222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6" name="Freeform: Shape 235">
              <a:extLst>
                <a:ext uri="{FF2B5EF4-FFF2-40B4-BE49-F238E27FC236}">
                  <a16:creationId xmlns:a16="http://schemas.microsoft.com/office/drawing/2014/main" id="{46628B8A-02EC-44EF-B52C-5EBAFBCF9C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7" name="Freeform: Shape 236">
              <a:extLst>
                <a:ext uri="{FF2B5EF4-FFF2-40B4-BE49-F238E27FC236}">
                  <a16:creationId xmlns:a16="http://schemas.microsoft.com/office/drawing/2014/main" id="{2DACEC99-8F4C-495C-8EAA-670A3A02ED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8" name="Freeform: Shape 237">
              <a:extLst>
                <a:ext uri="{FF2B5EF4-FFF2-40B4-BE49-F238E27FC236}">
                  <a16:creationId xmlns:a16="http://schemas.microsoft.com/office/drawing/2014/main" id="{C8EFEAD4-1425-4357-9D8A-F326DABC6E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9" name="Freeform: Shape 238">
              <a:extLst>
                <a:ext uri="{FF2B5EF4-FFF2-40B4-BE49-F238E27FC236}">
                  <a16:creationId xmlns:a16="http://schemas.microsoft.com/office/drawing/2014/main" id="{FDA70E94-A082-47D4-B4F8-142AEF1DC3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10E96E8A-1EEA-4F1D-8CFE-12DC9B9E7A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B12D7CC4-A548-4FF7-A6B2-9151CFA9E3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2" name="Freeform: Shape 241">
              <a:extLst>
                <a:ext uri="{FF2B5EF4-FFF2-40B4-BE49-F238E27FC236}">
                  <a16:creationId xmlns:a16="http://schemas.microsoft.com/office/drawing/2014/main" id="{CB3F1C68-B597-4669-87F8-C80124ABE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067039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3" name="Freeform: Shape 242">
              <a:extLst>
                <a:ext uri="{FF2B5EF4-FFF2-40B4-BE49-F238E27FC236}">
                  <a16:creationId xmlns:a16="http://schemas.microsoft.com/office/drawing/2014/main" id="{A57037D2-0958-4F34-815F-C8CA7F86A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30AF3969-3F11-4157-B4B9-33B1314623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5" name="Freeform: Shape 244">
              <a:extLst>
                <a:ext uri="{FF2B5EF4-FFF2-40B4-BE49-F238E27FC236}">
                  <a16:creationId xmlns:a16="http://schemas.microsoft.com/office/drawing/2014/main" id="{51D613E3-18F5-4426-ADEB-DEC123E16B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6" name="Freeform: Shape 245">
              <a:extLst>
                <a:ext uri="{FF2B5EF4-FFF2-40B4-BE49-F238E27FC236}">
                  <a16:creationId xmlns:a16="http://schemas.microsoft.com/office/drawing/2014/main" id="{1DC25548-A3A9-4018-A29B-6972D353F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7" name="Freeform: Shape 246">
              <a:extLst>
                <a:ext uri="{FF2B5EF4-FFF2-40B4-BE49-F238E27FC236}">
                  <a16:creationId xmlns:a16="http://schemas.microsoft.com/office/drawing/2014/main" id="{7EDE6372-94D2-435D-BD43-A20072D80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06703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8" name="Freeform: Shape 247">
              <a:extLst>
                <a:ext uri="{FF2B5EF4-FFF2-40B4-BE49-F238E27FC236}">
                  <a16:creationId xmlns:a16="http://schemas.microsoft.com/office/drawing/2014/main" id="{729575A6-77E2-4199-8F0A-27C89330A0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2628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9" name="Freeform: Shape 248">
              <a:extLst>
                <a:ext uri="{FF2B5EF4-FFF2-40B4-BE49-F238E27FC236}">
                  <a16:creationId xmlns:a16="http://schemas.microsoft.com/office/drawing/2014/main" id="{12EB506D-59AD-4011-80F8-36A2BDB954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0" name="Freeform: Shape 249">
              <a:extLst>
                <a:ext uri="{FF2B5EF4-FFF2-40B4-BE49-F238E27FC236}">
                  <a16:creationId xmlns:a16="http://schemas.microsoft.com/office/drawing/2014/main" id="{92FD46FA-14EB-46A2-B4A3-ECD1F49BAC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1" name="Freeform: Shape 250">
              <a:extLst>
                <a:ext uri="{FF2B5EF4-FFF2-40B4-BE49-F238E27FC236}">
                  <a16:creationId xmlns:a16="http://schemas.microsoft.com/office/drawing/2014/main" id="{1CD84E07-49A9-40E3-B34C-91C156C9C6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2" name="Freeform: Shape 251">
              <a:extLst>
                <a:ext uri="{FF2B5EF4-FFF2-40B4-BE49-F238E27FC236}">
                  <a16:creationId xmlns:a16="http://schemas.microsoft.com/office/drawing/2014/main" id="{F3090306-C384-44A0-8C38-77397133B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2628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3" name="Freeform: Shape 252">
              <a:extLst>
                <a:ext uri="{FF2B5EF4-FFF2-40B4-BE49-F238E27FC236}">
                  <a16:creationId xmlns:a16="http://schemas.microsoft.com/office/drawing/2014/main" id="{3515E97E-31A4-4273-AB55-8EAD74CB9E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2628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4" name="Freeform: Shape 253">
              <a:extLst>
                <a:ext uri="{FF2B5EF4-FFF2-40B4-BE49-F238E27FC236}">
                  <a16:creationId xmlns:a16="http://schemas.microsoft.com/office/drawing/2014/main" id="{792F63CA-0494-43E2-A0AA-37C35C8326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185433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5389A040-E4CC-4CE7-8B9F-40ECA9ACE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1BA51B23-705C-49BE-B606-8A9B623E0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7" name="Freeform: Shape 256">
              <a:extLst>
                <a:ext uri="{FF2B5EF4-FFF2-40B4-BE49-F238E27FC236}">
                  <a16:creationId xmlns:a16="http://schemas.microsoft.com/office/drawing/2014/main" id="{B16EF17A-F451-4B5B-9052-33A9116E9D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8" name="Freeform: Shape 257">
              <a:extLst>
                <a:ext uri="{FF2B5EF4-FFF2-40B4-BE49-F238E27FC236}">
                  <a16:creationId xmlns:a16="http://schemas.microsoft.com/office/drawing/2014/main" id="{1B20B7D1-27D7-4E1A-A317-E9E7A105A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1854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9" name="Freeform: Shape 258">
              <a:extLst>
                <a:ext uri="{FF2B5EF4-FFF2-40B4-BE49-F238E27FC236}">
                  <a16:creationId xmlns:a16="http://schemas.microsoft.com/office/drawing/2014/main" id="{1E3FADAF-FD1D-45B2-A40D-EBDD536E75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18543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0" name="Freeform: Shape 259">
              <a:extLst>
                <a:ext uri="{FF2B5EF4-FFF2-40B4-BE49-F238E27FC236}">
                  <a16:creationId xmlns:a16="http://schemas.microsoft.com/office/drawing/2014/main" id="{301257BA-BCE2-4479-A04F-A9DBFAF92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244676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1" name="Freeform: Shape 260">
              <a:extLst>
                <a:ext uri="{FF2B5EF4-FFF2-40B4-BE49-F238E27FC236}">
                  <a16:creationId xmlns:a16="http://schemas.microsoft.com/office/drawing/2014/main" id="{619D0ABC-04D9-405A-A52F-5EEC01762A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123AE5C7-608A-47A7-B7A1-55662B70BF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3" name="Freeform: Shape 262">
              <a:extLst>
                <a:ext uri="{FF2B5EF4-FFF2-40B4-BE49-F238E27FC236}">
                  <a16:creationId xmlns:a16="http://schemas.microsoft.com/office/drawing/2014/main" id="{957BDA1A-3081-45EB-A31E-3F98EC6DC3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4" name="Freeform: Shape 263">
              <a:extLst>
                <a:ext uri="{FF2B5EF4-FFF2-40B4-BE49-F238E27FC236}">
                  <a16:creationId xmlns:a16="http://schemas.microsoft.com/office/drawing/2014/main" id="{683DDA50-C794-4DC5-8297-CFDEB8DCB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244676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5" name="Freeform: Shape 264">
              <a:extLst>
                <a:ext uri="{FF2B5EF4-FFF2-40B4-BE49-F238E27FC236}">
                  <a16:creationId xmlns:a16="http://schemas.microsoft.com/office/drawing/2014/main" id="{FA42024A-A832-4635-9CE6-B968232CE8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2446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564D00AA-3E68-4F56-80A0-08D5DFFB6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0382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7" name="Freeform: Shape 266">
              <a:extLst>
                <a:ext uri="{FF2B5EF4-FFF2-40B4-BE49-F238E27FC236}">
                  <a16:creationId xmlns:a16="http://schemas.microsoft.com/office/drawing/2014/main" id="{D988A711-E3E8-4172-AFE1-60E93FF10A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8" name="Freeform: Shape 267">
              <a:extLst>
                <a:ext uri="{FF2B5EF4-FFF2-40B4-BE49-F238E27FC236}">
                  <a16:creationId xmlns:a16="http://schemas.microsoft.com/office/drawing/2014/main" id="{7A89FF34-EE34-461C-A3EF-73AC3801B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9" name="Freeform: Shape 268">
              <a:extLst>
                <a:ext uri="{FF2B5EF4-FFF2-40B4-BE49-F238E27FC236}">
                  <a16:creationId xmlns:a16="http://schemas.microsoft.com/office/drawing/2014/main" id="{80D55E43-BE59-444D-B32B-9C0306A126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0" name="Freeform: Shape 269">
              <a:extLst>
                <a:ext uri="{FF2B5EF4-FFF2-40B4-BE49-F238E27FC236}">
                  <a16:creationId xmlns:a16="http://schemas.microsoft.com/office/drawing/2014/main" id="{639C823F-B16B-4DF7-BA6E-0D832AAB2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1" name="Freeform: Shape 270">
              <a:extLst>
                <a:ext uri="{FF2B5EF4-FFF2-40B4-BE49-F238E27FC236}">
                  <a16:creationId xmlns:a16="http://schemas.microsoft.com/office/drawing/2014/main" id="{2E623C08-172F-41EA-90CB-59ED0D583B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0382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2" name="Freeform: Shape 271">
              <a:extLst>
                <a:ext uri="{FF2B5EF4-FFF2-40B4-BE49-F238E27FC236}">
                  <a16:creationId xmlns:a16="http://schemas.microsoft.com/office/drawing/2014/main" id="{94C0577F-0FF9-47D5-8C6D-FC7B4CC31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36307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3" name="Freeform: Shape 272">
              <a:extLst>
                <a:ext uri="{FF2B5EF4-FFF2-40B4-BE49-F238E27FC236}">
                  <a16:creationId xmlns:a16="http://schemas.microsoft.com/office/drawing/2014/main" id="{30C80E9D-7909-4C52-ACAD-80FF874F9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2B9598CE-4E74-4A54-BAB8-59379D211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E7188EAA-47E1-4B73-8682-C74A0421BE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6" name="Freeform: Shape 275">
              <a:extLst>
                <a:ext uri="{FF2B5EF4-FFF2-40B4-BE49-F238E27FC236}">
                  <a16:creationId xmlns:a16="http://schemas.microsoft.com/office/drawing/2014/main" id="{36900E8B-61F2-411F-B29F-A9CDC6E811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36307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7" name="Freeform: Shape 276">
              <a:extLst>
                <a:ext uri="{FF2B5EF4-FFF2-40B4-BE49-F238E27FC236}">
                  <a16:creationId xmlns:a16="http://schemas.microsoft.com/office/drawing/2014/main" id="{0A25598A-334A-487D-9604-4753EAE81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363074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8" name="Freeform: Shape 277">
              <a:extLst>
                <a:ext uri="{FF2B5EF4-FFF2-40B4-BE49-F238E27FC236}">
                  <a16:creationId xmlns:a16="http://schemas.microsoft.com/office/drawing/2014/main" id="{C8DBE472-045A-491C-AB7C-4153EE2B00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69" y="34222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9" name="Freeform: Shape 278">
              <a:extLst>
                <a:ext uri="{FF2B5EF4-FFF2-40B4-BE49-F238E27FC236}">
                  <a16:creationId xmlns:a16="http://schemas.microsoft.com/office/drawing/2014/main" id="{2F6DD374-5D5F-48BB-8135-8F37EE2C2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0" name="Freeform: Shape 279">
              <a:extLst>
                <a:ext uri="{FF2B5EF4-FFF2-40B4-BE49-F238E27FC236}">
                  <a16:creationId xmlns:a16="http://schemas.microsoft.com/office/drawing/2014/main" id="{386B8A5A-00D0-4291-937B-931B3F19CD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5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89C10BFA-8067-495D-810E-1F4085F7B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14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2" name="Freeform: Shape 281">
              <a:extLst>
                <a:ext uri="{FF2B5EF4-FFF2-40B4-BE49-F238E27FC236}">
                  <a16:creationId xmlns:a16="http://schemas.microsoft.com/office/drawing/2014/main" id="{51F94E69-8294-4AB3-A457-3BD4ACF085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0" y="34222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3" name="Freeform: Shape 282">
              <a:extLst>
                <a:ext uri="{FF2B5EF4-FFF2-40B4-BE49-F238E27FC236}">
                  <a16:creationId xmlns:a16="http://schemas.microsoft.com/office/drawing/2014/main" id="{AD2859C5-45C5-4EE2-8272-0FA7A02353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0" y="34222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4" name="Freeform: Shape 283">
              <a:extLst>
                <a:ext uri="{FF2B5EF4-FFF2-40B4-BE49-F238E27FC236}">
                  <a16:creationId xmlns:a16="http://schemas.microsoft.com/office/drawing/2014/main" id="{14AFB321-1B9D-41AF-9686-8C689A3F4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481374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5" name="Freeform: Shape 284">
              <a:extLst>
                <a:ext uri="{FF2B5EF4-FFF2-40B4-BE49-F238E27FC236}">
                  <a16:creationId xmlns:a16="http://schemas.microsoft.com/office/drawing/2014/main" id="{5C4403F4-D893-4E4C-8DFE-E79AE6A62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6" name="Freeform: Shape 285">
              <a:extLst>
                <a:ext uri="{FF2B5EF4-FFF2-40B4-BE49-F238E27FC236}">
                  <a16:creationId xmlns:a16="http://schemas.microsoft.com/office/drawing/2014/main" id="{BA894316-677B-4B51-AF19-0D3FAF96A7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7" name="Freeform: Shape 286">
              <a:extLst>
                <a:ext uri="{FF2B5EF4-FFF2-40B4-BE49-F238E27FC236}">
                  <a16:creationId xmlns:a16="http://schemas.microsoft.com/office/drawing/2014/main" id="{07FDE9AD-8F5A-44B0-AC7E-30148150D0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8" name="Freeform: Shape 287">
              <a:extLst>
                <a:ext uri="{FF2B5EF4-FFF2-40B4-BE49-F238E27FC236}">
                  <a16:creationId xmlns:a16="http://schemas.microsoft.com/office/drawing/2014/main" id="{A4D0E6BA-489D-4EA4-994E-225F7D078B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9" name="Freeform: Shape 288">
              <a:extLst>
                <a:ext uri="{FF2B5EF4-FFF2-40B4-BE49-F238E27FC236}">
                  <a16:creationId xmlns:a16="http://schemas.microsoft.com/office/drawing/2014/main" id="{7EDFBCCB-EC92-4860-BBDB-2EC6355FE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48137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0" name="Freeform: Shape 289">
              <a:extLst>
                <a:ext uri="{FF2B5EF4-FFF2-40B4-BE49-F238E27FC236}">
                  <a16:creationId xmlns:a16="http://schemas.microsoft.com/office/drawing/2014/main" id="{459DBA8E-2EB0-4C51-A161-2C595B89D4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1" name="Freeform: Shape 290">
              <a:extLst>
                <a:ext uri="{FF2B5EF4-FFF2-40B4-BE49-F238E27FC236}">
                  <a16:creationId xmlns:a16="http://schemas.microsoft.com/office/drawing/2014/main" id="{FB1BA285-9A95-49B7-A098-F38400D92B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4062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2" name="Freeform: Shape 291">
              <a:extLst>
                <a:ext uri="{FF2B5EF4-FFF2-40B4-BE49-F238E27FC236}">
                  <a16:creationId xmlns:a16="http://schemas.microsoft.com/office/drawing/2014/main" id="{D29C405E-90F5-4AB5-8B5F-3CA2F1815A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3" name="Freeform: Shape 292">
              <a:extLst>
                <a:ext uri="{FF2B5EF4-FFF2-40B4-BE49-F238E27FC236}">
                  <a16:creationId xmlns:a16="http://schemas.microsoft.com/office/drawing/2014/main" id="{F7214FFD-3321-412F-9CA5-4BC6E874F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4" name="Freeform: Shape 293">
              <a:extLst>
                <a:ext uri="{FF2B5EF4-FFF2-40B4-BE49-F238E27FC236}">
                  <a16:creationId xmlns:a16="http://schemas.microsoft.com/office/drawing/2014/main" id="{5F16C3D8-64A1-443D-92A7-EA97518A6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5" name="Freeform: Shape 294">
              <a:extLst>
                <a:ext uri="{FF2B5EF4-FFF2-40B4-BE49-F238E27FC236}">
                  <a16:creationId xmlns:a16="http://schemas.microsoft.com/office/drawing/2014/main" id="{7E4EFAB9-436A-4B6B-A16B-8DA3F614A8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6" name="Freeform: Shape 295">
              <a:extLst>
                <a:ext uri="{FF2B5EF4-FFF2-40B4-BE49-F238E27FC236}">
                  <a16:creationId xmlns:a16="http://schemas.microsoft.com/office/drawing/2014/main" id="{037DDFC3-D7A5-443D-8417-D723296DA7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540620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7" name="Freeform: Shape 296">
              <a:extLst>
                <a:ext uri="{FF2B5EF4-FFF2-40B4-BE49-F238E27FC236}">
                  <a16:creationId xmlns:a16="http://schemas.microsoft.com/office/drawing/2014/main" id="{253AC142-F4B4-47E8-BBEE-F7D0F8547F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4062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8" name="Freeform: Shape 297">
              <a:extLst>
                <a:ext uri="{FF2B5EF4-FFF2-40B4-BE49-F238E27FC236}">
                  <a16:creationId xmlns:a16="http://schemas.microsoft.com/office/drawing/2014/main" id="{890AAA82-94E2-41D0-AE92-9C87195CC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8" y="359977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9" name="Freeform: Shape 298">
              <a:extLst>
                <a:ext uri="{FF2B5EF4-FFF2-40B4-BE49-F238E27FC236}">
                  <a16:creationId xmlns:a16="http://schemas.microsoft.com/office/drawing/2014/main" id="{FD33B856-EF4E-40FC-BDA0-9E26203D0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0" name="Freeform: Shape 299">
              <a:extLst>
                <a:ext uri="{FF2B5EF4-FFF2-40B4-BE49-F238E27FC236}">
                  <a16:creationId xmlns:a16="http://schemas.microsoft.com/office/drawing/2014/main" id="{24AEBF58-C8A2-4D00-9AFB-B5012AEA36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3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1" name="Freeform: Shape 300">
              <a:extLst>
                <a:ext uri="{FF2B5EF4-FFF2-40B4-BE49-F238E27FC236}">
                  <a16:creationId xmlns:a16="http://schemas.microsoft.com/office/drawing/2014/main" id="{21270E55-4211-4529-BDC3-29B80BDF5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2" name="Freeform: Shape 301">
              <a:extLst>
                <a:ext uri="{FF2B5EF4-FFF2-40B4-BE49-F238E27FC236}">
                  <a16:creationId xmlns:a16="http://schemas.microsoft.com/office/drawing/2014/main" id="{16DD7E91-EFBB-4DD7-B30F-4A13C20BED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3" name="Freeform: Shape 302">
              <a:extLst>
                <a:ext uri="{FF2B5EF4-FFF2-40B4-BE49-F238E27FC236}">
                  <a16:creationId xmlns:a16="http://schemas.microsoft.com/office/drawing/2014/main" id="{96260F31-66FB-4E2C-801E-701C2B859A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59977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4" name="Freeform: Shape 303">
              <a:extLst>
                <a:ext uri="{FF2B5EF4-FFF2-40B4-BE49-F238E27FC236}">
                  <a16:creationId xmlns:a16="http://schemas.microsoft.com/office/drawing/2014/main" id="{B5FEE1C9-3961-4400-AD3E-B5AD93A474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59977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5" name="Freeform: Shape 304">
              <a:extLst>
                <a:ext uri="{FF2B5EF4-FFF2-40B4-BE49-F238E27FC236}">
                  <a16:creationId xmlns:a16="http://schemas.microsoft.com/office/drawing/2014/main" id="{34E1BE05-269F-4A13-99FE-2A973A0E77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7" y="3659014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6" name="Freeform: Shape 305">
              <a:extLst>
                <a:ext uri="{FF2B5EF4-FFF2-40B4-BE49-F238E27FC236}">
                  <a16:creationId xmlns:a16="http://schemas.microsoft.com/office/drawing/2014/main" id="{2D591FBD-65C6-46C4-AF19-875D652DCF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2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7" name="Freeform: Shape 306">
              <a:extLst>
                <a:ext uri="{FF2B5EF4-FFF2-40B4-BE49-F238E27FC236}">
                  <a16:creationId xmlns:a16="http://schemas.microsoft.com/office/drawing/2014/main" id="{85F7E635-CB45-4346-BBFB-10FF0576A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2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8" name="Freeform: Shape 307">
              <a:extLst>
                <a:ext uri="{FF2B5EF4-FFF2-40B4-BE49-F238E27FC236}">
                  <a16:creationId xmlns:a16="http://schemas.microsoft.com/office/drawing/2014/main" id="{3BDAC885-F0B3-4D66-8587-438465298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9" name="Freeform: Shape 308">
              <a:extLst>
                <a:ext uri="{FF2B5EF4-FFF2-40B4-BE49-F238E27FC236}">
                  <a16:creationId xmlns:a16="http://schemas.microsoft.com/office/drawing/2014/main" id="{3427A7E1-71C9-42CC-9CAF-53642DC4D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8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0" name="Freeform: Shape 309">
              <a:extLst>
                <a:ext uri="{FF2B5EF4-FFF2-40B4-BE49-F238E27FC236}">
                  <a16:creationId xmlns:a16="http://schemas.microsoft.com/office/drawing/2014/main" id="{20BF60C4-2E5D-473E-96B6-D22BB8536F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3" y="3659014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1" name="Freeform: Shape 310">
              <a:extLst>
                <a:ext uri="{FF2B5EF4-FFF2-40B4-BE49-F238E27FC236}">
                  <a16:creationId xmlns:a16="http://schemas.microsoft.com/office/drawing/2014/main" id="{C4703732-1088-4448-ACC0-D8BD901B2C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4" y="365901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2" name="Freeform: Shape 311">
              <a:extLst>
                <a:ext uri="{FF2B5EF4-FFF2-40B4-BE49-F238E27FC236}">
                  <a16:creationId xmlns:a16="http://schemas.microsoft.com/office/drawing/2014/main" id="{6777D706-23BF-4962-98D3-D5AE7DF4EC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39" y="371816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3" name="Freeform: Shape 312">
              <a:extLst>
                <a:ext uri="{FF2B5EF4-FFF2-40B4-BE49-F238E27FC236}">
                  <a16:creationId xmlns:a16="http://schemas.microsoft.com/office/drawing/2014/main" id="{783FF777-4C59-44D0-9441-2B40E0A70E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4" name="Freeform: Shape 313">
              <a:extLst>
                <a:ext uri="{FF2B5EF4-FFF2-40B4-BE49-F238E27FC236}">
                  <a16:creationId xmlns:a16="http://schemas.microsoft.com/office/drawing/2014/main" id="{2037F33C-65F4-44B6-9CB2-D32D1552C6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4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5" name="Freeform: Shape 314">
              <a:extLst>
                <a:ext uri="{FF2B5EF4-FFF2-40B4-BE49-F238E27FC236}">
                  <a16:creationId xmlns:a16="http://schemas.microsoft.com/office/drawing/2014/main" id="{E73BA403-F3FD-4D76-A516-5698375D6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7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6" name="Freeform: Shape 315">
              <a:extLst>
                <a:ext uri="{FF2B5EF4-FFF2-40B4-BE49-F238E27FC236}">
                  <a16:creationId xmlns:a16="http://schemas.microsoft.com/office/drawing/2014/main" id="{0AF0D29B-415A-4327-A4B4-B5DC8F0AC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29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7" name="Freeform: Shape 316">
              <a:extLst>
                <a:ext uri="{FF2B5EF4-FFF2-40B4-BE49-F238E27FC236}">
                  <a16:creationId xmlns:a16="http://schemas.microsoft.com/office/drawing/2014/main" id="{374A9388-F55E-4F94-817D-5BFF0B59E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74" y="371816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8" name="Freeform: Shape 317">
              <a:extLst>
                <a:ext uri="{FF2B5EF4-FFF2-40B4-BE49-F238E27FC236}">
                  <a16:creationId xmlns:a16="http://schemas.microsoft.com/office/drawing/2014/main" id="{30C52183-F223-4E0A-B713-C91589CEB8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25" y="371816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9" name="Freeform: Shape 318">
              <a:extLst>
                <a:ext uri="{FF2B5EF4-FFF2-40B4-BE49-F238E27FC236}">
                  <a16:creationId xmlns:a16="http://schemas.microsoft.com/office/drawing/2014/main" id="{A6BEE030-DC6B-4CB1-A01B-95CC82552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40" y="3777410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0" name="Freeform: Shape 319">
              <a:extLst>
                <a:ext uri="{FF2B5EF4-FFF2-40B4-BE49-F238E27FC236}">
                  <a16:creationId xmlns:a16="http://schemas.microsoft.com/office/drawing/2014/main" id="{2D41CF67-37BB-443C-85CF-2A05174FD4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85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1" name="Freeform: Shape 320">
              <a:extLst>
                <a:ext uri="{FF2B5EF4-FFF2-40B4-BE49-F238E27FC236}">
                  <a16:creationId xmlns:a16="http://schemas.microsoft.com/office/drawing/2014/main" id="{65A449CF-396F-45B8-B268-6824A4E89B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36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2" name="Freeform: Shape 321">
              <a:extLst>
                <a:ext uri="{FF2B5EF4-FFF2-40B4-BE49-F238E27FC236}">
                  <a16:creationId xmlns:a16="http://schemas.microsoft.com/office/drawing/2014/main" id="{9C20A7EF-7013-4D6C-ADD8-868A931DF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83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3" name="Freeform: Shape 322">
              <a:extLst>
                <a:ext uri="{FF2B5EF4-FFF2-40B4-BE49-F238E27FC236}">
                  <a16:creationId xmlns:a16="http://schemas.microsoft.com/office/drawing/2014/main" id="{F787692C-3BA9-4D4D-82F8-E497797AAE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35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4" name="Freeform: Shape 323">
              <a:extLst>
                <a:ext uri="{FF2B5EF4-FFF2-40B4-BE49-F238E27FC236}">
                  <a16:creationId xmlns:a16="http://schemas.microsoft.com/office/drawing/2014/main" id="{A6D539D6-A55E-40F5-83AC-A77340524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82" y="377741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5" name="Freeform: Shape 324">
              <a:extLst>
                <a:ext uri="{FF2B5EF4-FFF2-40B4-BE49-F238E27FC236}">
                  <a16:creationId xmlns:a16="http://schemas.microsoft.com/office/drawing/2014/main" id="{D4D7922F-CA55-4202-B99F-ED303E7044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31" y="377740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6" name="Freeform: Shape 325">
              <a:extLst>
                <a:ext uri="{FF2B5EF4-FFF2-40B4-BE49-F238E27FC236}">
                  <a16:creationId xmlns:a16="http://schemas.microsoft.com/office/drawing/2014/main" id="{4120C846-A602-4B6C-9C07-11D2B0F8A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481374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7" name="Freeform: Shape 326">
              <a:extLst>
                <a:ext uri="{FF2B5EF4-FFF2-40B4-BE49-F238E27FC236}">
                  <a16:creationId xmlns:a16="http://schemas.microsoft.com/office/drawing/2014/main" id="{84B5D527-4684-45F5-84CE-73642492DB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8" name="Freeform: Shape 327">
              <a:extLst>
                <a:ext uri="{FF2B5EF4-FFF2-40B4-BE49-F238E27FC236}">
                  <a16:creationId xmlns:a16="http://schemas.microsoft.com/office/drawing/2014/main" id="{FF31CF21-8169-4D45-A115-9CF8D3718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9" name="Freeform: Shape 328">
              <a:extLst>
                <a:ext uri="{FF2B5EF4-FFF2-40B4-BE49-F238E27FC236}">
                  <a16:creationId xmlns:a16="http://schemas.microsoft.com/office/drawing/2014/main" id="{DA8762B9-9CD8-4676-93F5-6C9358A940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0" name="Freeform: Shape 329">
              <a:extLst>
                <a:ext uri="{FF2B5EF4-FFF2-40B4-BE49-F238E27FC236}">
                  <a16:creationId xmlns:a16="http://schemas.microsoft.com/office/drawing/2014/main" id="{A183E80A-70D1-4F52-A92D-D396648CCB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481374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1" name="Freeform: Shape 330">
              <a:extLst>
                <a:ext uri="{FF2B5EF4-FFF2-40B4-BE49-F238E27FC236}">
                  <a16:creationId xmlns:a16="http://schemas.microsoft.com/office/drawing/2014/main" id="{83FBB0F7-E17E-4890-9B66-3625BA1468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481373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2" name="Freeform: Shape 331">
              <a:extLst>
                <a:ext uri="{FF2B5EF4-FFF2-40B4-BE49-F238E27FC236}">
                  <a16:creationId xmlns:a16="http://schemas.microsoft.com/office/drawing/2014/main" id="{708E7BF1-2D4D-44AB-A5CC-0ED91B846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4062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3" name="Freeform: Shape 332">
              <a:extLst>
                <a:ext uri="{FF2B5EF4-FFF2-40B4-BE49-F238E27FC236}">
                  <a16:creationId xmlns:a16="http://schemas.microsoft.com/office/drawing/2014/main" id="{4B468C4E-6F63-4172-AE1F-8965744DBC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4062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4" name="Freeform: Shape 333">
              <a:extLst>
                <a:ext uri="{FF2B5EF4-FFF2-40B4-BE49-F238E27FC236}">
                  <a16:creationId xmlns:a16="http://schemas.microsoft.com/office/drawing/2014/main" id="{974C7149-F567-4D55-8F48-511DCF3A81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406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5" name="Freeform: Shape 334">
              <a:extLst>
                <a:ext uri="{FF2B5EF4-FFF2-40B4-BE49-F238E27FC236}">
                  <a16:creationId xmlns:a16="http://schemas.microsoft.com/office/drawing/2014/main" id="{54A551FA-7E10-4D28-9A10-B9A06C0780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4062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6" name="Freeform: Shape 335">
              <a:extLst>
                <a:ext uri="{FF2B5EF4-FFF2-40B4-BE49-F238E27FC236}">
                  <a16:creationId xmlns:a16="http://schemas.microsoft.com/office/drawing/2014/main" id="{1D04F3C0-CE2C-4B8D-A5BD-0E994FD8D9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406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7" name="Freeform: Shape 336">
              <a:extLst>
                <a:ext uri="{FF2B5EF4-FFF2-40B4-BE49-F238E27FC236}">
                  <a16:creationId xmlns:a16="http://schemas.microsoft.com/office/drawing/2014/main" id="{D2EA9230-DD52-48A9-B268-56744EA50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40631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8" name="Freeform: Shape 337">
              <a:extLst>
                <a:ext uri="{FF2B5EF4-FFF2-40B4-BE49-F238E27FC236}">
                  <a16:creationId xmlns:a16="http://schemas.microsoft.com/office/drawing/2014/main" id="{043A05F5-A8CF-4D01-AF12-95D1ECAE46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5997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9" name="Freeform: Shape 338">
              <a:extLst>
                <a:ext uri="{FF2B5EF4-FFF2-40B4-BE49-F238E27FC236}">
                  <a16:creationId xmlns:a16="http://schemas.microsoft.com/office/drawing/2014/main" id="{1F47C6BC-BD1A-4291-B018-05E5A72E4B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0" name="Freeform: Shape 339">
              <a:extLst>
                <a:ext uri="{FF2B5EF4-FFF2-40B4-BE49-F238E27FC236}">
                  <a16:creationId xmlns:a16="http://schemas.microsoft.com/office/drawing/2014/main" id="{E5B89844-FD17-4048-A3F5-35E390C6EF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1" name="Freeform: Shape 340">
              <a:extLst>
                <a:ext uri="{FF2B5EF4-FFF2-40B4-BE49-F238E27FC236}">
                  <a16:creationId xmlns:a16="http://schemas.microsoft.com/office/drawing/2014/main" id="{B5593F34-8B0E-4D34-9781-B594E2F5D7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5997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2" name="Freeform: Shape 341">
              <a:extLst>
                <a:ext uri="{FF2B5EF4-FFF2-40B4-BE49-F238E27FC236}">
                  <a16:creationId xmlns:a16="http://schemas.microsoft.com/office/drawing/2014/main" id="{4428E4BB-2263-4D19-8254-C9B54B856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5997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3" name="Freeform: Shape 342">
              <a:extLst>
                <a:ext uri="{FF2B5EF4-FFF2-40B4-BE49-F238E27FC236}">
                  <a16:creationId xmlns:a16="http://schemas.microsoft.com/office/drawing/2014/main" id="{2366216E-6EA2-4872-8370-C5EC22520F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59978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D66F8E3F-BF33-4F99-A1F0-EB5885BF2C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65902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5" name="Freeform: Shape 344">
              <a:extLst>
                <a:ext uri="{FF2B5EF4-FFF2-40B4-BE49-F238E27FC236}">
                  <a16:creationId xmlns:a16="http://schemas.microsoft.com/office/drawing/2014/main" id="{EB506747-ED9D-43EA-BD67-DF7971849E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6" name="Freeform: Shape 345">
              <a:extLst>
                <a:ext uri="{FF2B5EF4-FFF2-40B4-BE49-F238E27FC236}">
                  <a16:creationId xmlns:a16="http://schemas.microsoft.com/office/drawing/2014/main" id="{AC803CE8-FFF7-40EA-AF62-102724C32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7" name="Freeform: Shape 346">
              <a:extLst>
                <a:ext uri="{FF2B5EF4-FFF2-40B4-BE49-F238E27FC236}">
                  <a16:creationId xmlns:a16="http://schemas.microsoft.com/office/drawing/2014/main" id="{7EF6FFCA-06CC-4395-AEB0-425719A42D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8" name="Freeform: Shape 347">
              <a:extLst>
                <a:ext uri="{FF2B5EF4-FFF2-40B4-BE49-F238E27FC236}">
                  <a16:creationId xmlns:a16="http://schemas.microsoft.com/office/drawing/2014/main" id="{0D95F285-AAC0-4F32-8665-2677878BD3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9" name="Freeform: Shape 348">
              <a:extLst>
                <a:ext uri="{FF2B5EF4-FFF2-40B4-BE49-F238E27FC236}">
                  <a16:creationId xmlns:a16="http://schemas.microsoft.com/office/drawing/2014/main" id="{8DFCCA2E-BF12-4D26-A5A4-A03387546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65902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0" name="Freeform: Shape 349">
              <a:extLst>
                <a:ext uri="{FF2B5EF4-FFF2-40B4-BE49-F238E27FC236}">
                  <a16:creationId xmlns:a16="http://schemas.microsoft.com/office/drawing/2014/main" id="{2ABEAC60-6AC3-4D6A-95F9-2E79F6BE00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6" y="371817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1" name="Freeform: Shape 350">
              <a:extLst>
                <a:ext uri="{FF2B5EF4-FFF2-40B4-BE49-F238E27FC236}">
                  <a16:creationId xmlns:a16="http://schemas.microsoft.com/office/drawing/2014/main" id="{FA6015B7-49FE-4729-B2F4-585F0F305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7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2" name="Freeform: Shape 351">
              <a:extLst>
                <a:ext uri="{FF2B5EF4-FFF2-40B4-BE49-F238E27FC236}">
                  <a16:creationId xmlns:a16="http://schemas.microsoft.com/office/drawing/2014/main" id="{D611DEB1-76FE-4625-9449-88E52D15F4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7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3" name="Freeform: Shape 352">
              <a:extLst>
                <a:ext uri="{FF2B5EF4-FFF2-40B4-BE49-F238E27FC236}">
                  <a16:creationId xmlns:a16="http://schemas.microsoft.com/office/drawing/2014/main" id="{97F031C1-1AA7-4CA7-ADD3-E0577626E1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2" y="371817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4" name="Freeform: Shape 353">
              <a:extLst>
                <a:ext uri="{FF2B5EF4-FFF2-40B4-BE49-F238E27FC236}">
                  <a16:creationId xmlns:a16="http://schemas.microsoft.com/office/drawing/2014/main" id="{96F5D0CB-22E6-4536-8403-F42527F31F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68" y="3718172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5" name="Freeform: Shape 354">
              <a:extLst>
                <a:ext uri="{FF2B5EF4-FFF2-40B4-BE49-F238E27FC236}">
                  <a16:creationId xmlns:a16="http://schemas.microsoft.com/office/drawing/2014/main" id="{A32718AB-7401-4F66-9C77-E06C3CF7CD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17" y="371817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6" name="Freeform: Shape 355">
              <a:extLst>
                <a:ext uri="{FF2B5EF4-FFF2-40B4-BE49-F238E27FC236}">
                  <a16:creationId xmlns:a16="http://schemas.microsoft.com/office/drawing/2014/main" id="{85B6B5F1-D1E4-45A3-8117-348D02D2A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72" y="377741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7" name="Freeform: Shape 356">
              <a:extLst>
                <a:ext uri="{FF2B5EF4-FFF2-40B4-BE49-F238E27FC236}">
                  <a16:creationId xmlns:a16="http://schemas.microsoft.com/office/drawing/2014/main" id="{534869FD-184C-42DB-B9DA-293DB67E5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22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8" name="Freeform: Shape 357">
              <a:extLst>
                <a:ext uri="{FF2B5EF4-FFF2-40B4-BE49-F238E27FC236}">
                  <a16:creationId xmlns:a16="http://schemas.microsoft.com/office/drawing/2014/main" id="{A781504F-CAFD-4201-B288-8B4A809B43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68" y="377741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9" name="Freeform: Shape 358">
              <a:extLst>
                <a:ext uri="{FF2B5EF4-FFF2-40B4-BE49-F238E27FC236}">
                  <a16:creationId xmlns:a16="http://schemas.microsoft.com/office/drawing/2014/main" id="{D9FC8348-2BA6-4631-8AA7-D63CD898C5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24" y="3777383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C1AF95A2-64EA-45E2-A43B-1EBD56910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7" y="37774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CFC80050-240D-434A-BFCB-DE4DA4FAF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2B9894-F968-F2D1-55CE-B98CDB659A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77270" y="1130846"/>
            <a:ext cx="4974771" cy="4351338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3600" b="0" i="0" dirty="0">
                <a:solidFill>
                  <a:schemeClr val="bg1"/>
                </a:solidFill>
                <a:effectLst/>
              </a:rPr>
              <a:t>The CGUHS Near Space Research Team will design, construct, test, and fly a high-altitude balloon payload to gather atmospheric data and 4K video during the flight.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458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6D09588-9668-4D38-8AD4-C27CF2B2D4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627B17-8DF3-0E50-5F21-2D874E0FF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498512"/>
            <a:ext cx="8740774" cy="13234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CGUHS Near Space Research Team ASCEND Project Roadmap</a:t>
            </a:r>
            <a:endParaRPr lang="en-US" sz="4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E519BD-7D8F-A969-E96C-046B5EC17998}"/>
              </a:ext>
            </a:extLst>
          </p:cNvPr>
          <p:cNvSpPr txBox="1"/>
          <p:nvPr/>
        </p:nvSpPr>
        <p:spPr>
          <a:xfrm>
            <a:off x="838199" y="3003160"/>
            <a:ext cx="8740775" cy="245430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chemeClr val="tx1">
                    <a:alpha val="80000"/>
                  </a:schemeClr>
                </a:solidFill>
              </a:rPr>
              <a:t>Phase I: Single Payload Atmospheric Data Collection and Imaging</a:t>
            </a:r>
            <a:endParaRPr lang="en-US" sz="2400">
              <a:solidFill>
                <a:schemeClr val="tx1">
                  <a:alpha val="80000"/>
                </a:schemeClr>
              </a:solidFill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chemeClr val="tx1">
                    <a:alpha val="80000"/>
                  </a:schemeClr>
                </a:solidFill>
              </a:rPr>
              <a:t>Goal:</a:t>
            </a:r>
            <a:r>
              <a:rPr lang="en-US" sz="2400">
                <a:solidFill>
                  <a:schemeClr val="tx1">
                    <a:alpha val="80000"/>
                  </a:schemeClr>
                </a:solidFill>
              </a:rPr>
              <a:t> Successfully launch and recover a single payload, collecting atmospheric data and capturing high-resolution imagery.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chemeClr val="tx1">
                    <a:alpha val="80000"/>
                  </a:schemeClr>
                </a:solidFill>
              </a:rPr>
              <a:t>Timeline:</a:t>
            </a:r>
            <a:r>
              <a:rPr lang="en-US" sz="2400">
                <a:solidFill>
                  <a:schemeClr val="tx1">
                    <a:alpha val="80000"/>
                  </a:schemeClr>
                </a:solidFill>
              </a:rPr>
              <a:t> Fall 2024, 2-3 months (COMPLETED)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5A28492-272D-4814-AE2C-61575C989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6142518"/>
            <a:ext cx="10455568" cy="715482"/>
            <a:chOff x="0" y="6142518"/>
            <a:chExt cx="10455568" cy="715482"/>
          </a:xfrm>
          <a:effectLst>
            <a:outerShdw blurRad="381000" dist="152400" dir="16200000" algn="ctr" rotWithShape="0">
              <a:srgbClr val="000000">
                <a:alpha val="10000"/>
              </a:srgbClr>
            </a:outerShdw>
          </a:effectLst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F778866-9933-4309-8E11-F83DDDBB1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7789" y="6848400"/>
              <a:ext cx="153399" cy="9600"/>
            </a:xfrm>
            <a:custGeom>
              <a:avLst/>
              <a:gdLst>
                <a:gd name="connsiteX0" fmla="*/ 92746 w 153399"/>
                <a:gd name="connsiteY0" fmla="*/ 43 h 9600"/>
                <a:gd name="connsiteX1" fmla="*/ 144918 w 153399"/>
                <a:gd name="connsiteY1" fmla="*/ 6433 h 9600"/>
                <a:gd name="connsiteX2" fmla="*/ 153399 w 153399"/>
                <a:gd name="connsiteY2" fmla="*/ 9600 h 9600"/>
                <a:gd name="connsiteX3" fmla="*/ 0 w 153399"/>
                <a:gd name="connsiteY3" fmla="*/ 9600 h 9600"/>
                <a:gd name="connsiteX4" fmla="*/ 26678 w 153399"/>
                <a:gd name="connsiteY4" fmla="*/ 6286 h 9600"/>
                <a:gd name="connsiteX5" fmla="*/ 92746 w 153399"/>
                <a:gd name="connsiteY5" fmla="*/ 43 h 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399" h="9600">
                  <a:moveTo>
                    <a:pt x="92746" y="43"/>
                  </a:moveTo>
                  <a:cubicBezTo>
                    <a:pt x="111004" y="-358"/>
                    <a:pt x="128295" y="2072"/>
                    <a:pt x="144918" y="6433"/>
                  </a:cubicBezTo>
                  <a:lnTo>
                    <a:pt x="153399" y="9600"/>
                  </a:lnTo>
                  <a:lnTo>
                    <a:pt x="0" y="9600"/>
                  </a:lnTo>
                  <a:lnTo>
                    <a:pt x="26678" y="6286"/>
                  </a:lnTo>
                  <a:cubicBezTo>
                    <a:pt x="48667" y="3255"/>
                    <a:pt x="70647" y="552"/>
                    <a:pt x="92746" y="43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D21D106-ABCB-4A50-84B3-D35C3B2B67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 flipH="1">
              <a:off x="0" y="6142518"/>
              <a:ext cx="10455568" cy="715481"/>
              <a:chOff x="0" y="0"/>
              <a:chExt cx="10455568" cy="715481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65E4ED97-1207-4104-A25F-8791916BF2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2"/>
                <a:ext cx="10455568" cy="715479"/>
              </a:xfrm>
              <a:custGeom>
                <a:avLst/>
                <a:gdLst>
                  <a:gd name="connsiteX0" fmla="*/ 0 w 10455568"/>
                  <a:gd name="connsiteY0" fmla="*/ 0 h 715479"/>
                  <a:gd name="connsiteX1" fmla="*/ 10455568 w 10455568"/>
                  <a:gd name="connsiteY1" fmla="*/ 0 h 715479"/>
                  <a:gd name="connsiteX2" fmla="*/ 10434629 w 10455568"/>
                  <a:gd name="connsiteY2" fmla="*/ 8947 h 715479"/>
                  <a:gd name="connsiteX3" fmla="*/ 10249341 w 10455568"/>
                  <a:gd name="connsiteY3" fmla="*/ 73146 h 715479"/>
                  <a:gd name="connsiteX4" fmla="*/ 10172148 w 10455568"/>
                  <a:gd name="connsiteY4" fmla="*/ 103170 h 715479"/>
                  <a:gd name="connsiteX5" fmla="*/ 9994576 w 10455568"/>
                  <a:gd name="connsiteY5" fmla="*/ 156647 h 715479"/>
                  <a:gd name="connsiteX6" fmla="*/ 9894474 w 10455568"/>
                  <a:gd name="connsiteY6" fmla="*/ 192604 h 715479"/>
                  <a:gd name="connsiteX7" fmla="*/ 9647603 w 10455568"/>
                  <a:gd name="connsiteY7" fmla="*/ 242354 h 715479"/>
                  <a:gd name="connsiteX8" fmla="*/ 9392533 w 10455568"/>
                  <a:gd name="connsiteY8" fmla="*/ 291498 h 715479"/>
                  <a:gd name="connsiteX9" fmla="*/ 9252019 w 10455568"/>
                  <a:gd name="connsiteY9" fmla="*/ 311564 h 715479"/>
                  <a:gd name="connsiteX10" fmla="*/ 9129899 w 10455568"/>
                  <a:gd name="connsiteY10" fmla="*/ 336497 h 715479"/>
                  <a:gd name="connsiteX11" fmla="*/ 9023312 w 10455568"/>
                  <a:gd name="connsiteY11" fmla="*/ 354253 h 715479"/>
                  <a:gd name="connsiteX12" fmla="*/ 8853949 w 10455568"/>
                  <a:gd name="connsiteY12" fmla="*/ 387064 h 715479"/>
                  <a:gd name="connsiteX13" fmla="*/ 8783278 w 10455568"/>
                  <a:gd name="connsiteY13" fmla="*/ 397418 h 715479"/>
                  <a:gd name="connsiteX14" fmla="*/ 8615640 w 10455568"/>
                  <a:gd name="connsiteY14" fmla="*/ 408552 h 715479"/>
                  <a:gd name="connsiteX15" fmla="*/ 8557154 w 10455568"/>
                  <a:gd name="connsiteY15" fmla="*/ 409627 h 715479"/>
                  <a:gd name="connsiteX16" fmla="*/ 8442474 w 10455568"/>
                  <a:gd name="connsiteY16" fmla="*/ 381318 h 715479"/>
                  <a:gd name="connsiteX17" fmla="*/ 8428959 w 10455568"/>
                  <a:gd name="connsiteY17" fmla="*/ 379618 h 715479"/>
                  <a:gd name="connsiteX18" fmla="*/ 8354329 w 10455568"/>
                  <a:gd name="connsiteY18" fmla="*/ 370428 h 715479"/>
                  <a:gd name="connsiteX19" fmla="*/ 8313705 w 10455568"/>
                  <a:gd name="connsiteY19" fmla="*/ 368535 h 715479"/>
                  <a:gd name="connsiteX20" fmla="*/ 8158571 w 10455568"/>
                  <a:gd name="connsiteY20" fmla="*/ 349396 h 715479"/>
                  <a:gd name="connsiteX21" fmla="*/ 8069467 w 10455568"/>
                  <a:gd name="connsiteY21" fmla="*/ 341485 h 715479"/>
                  <a:gd name="connsiteX22" fmla="*/ 7998265 w 10455568"/>
                  <a:gd name="connsiteY22" fmla="*/ 348379 h 715479"/>
                  <a:gd name="connsiteX23" fmla="*/ 7873167 w 10455568"/>
                  <a:gd name="connsiteY23" fmla="*/ 359529 h 715479"/>
                  <a:gd name="connsiteX24" fmla="*/ 7833600 w 10455568"/>
                  <a:gd name="connsiteY24" fmla="*/ 368926 h 715479"/>
                  <a:gd name="connsiteX25" fmla="*/ 7651338 w 10455568"/>
                  <a:gd name="connsiteY25" fmla="*/ 362121 h 715479"/>
                  <a:gd name="connsiteX26" fmla="*/ 7548003 w 10455568"/>
                  <a:gd name="connsiteY26" fmla="*/ 367710 h 715479"/>
                  <a:gd name="connsiteX27" fmla="*/ 7430093 w 10455568"/>
                  <a:gd name="connsiteY27" fmla="*/ 351855 h 715479"/>
                  <a:gd name="connsiteX28" fmla="*/ 7396245 w 10455568"/>
                  <a:gd name="connsiteY28" fmla="*/ 355328 h 715479"/>
                  <a:gd name="connsiteX29" fmla="*/ 7358394 w 10455568"/>
                  <a:gd name="connsiteY29" fmla="*/ 359950 h 715479"/>
                  <a:gd name="connsiteX30" fmla="*/ 7241933 w 10455568"/>
                  <a:gd name="connsiteY30" fmla="*/ 369637 h 715479"/>
                  <a:gd name="connsiteX31" fmla="*/ 7171767 w 10455568"/>
                  <a:gd name="connsiteY31" fmla="*/ 383160 h 715479"/>
                  <a:gd name="connsiteX32" fmla="*/ 7036569 w 10455568"/>
                  <a:gd name="connsiteY32" fmla="*/ 387132 h 715479"/>
                  <a:gd name="connsiteX33" fmla="*/ 6987200 w 10455568"/>
                  <a:gd name="connsiteY33" fmla="*/ 398073 h 715479"/>
                  <a:gd name="connsiteX34" fmla="*/ 6861115 w 10455568"/>
                  <a:gd name="connsiteY34" fmla="*/ 407542 h 715479"/>
                  <a:gd name="connsiteX35" fmla="*/ 6747718 w 10455568"/>
                  <a:gd name="connsiteY35" fmla="*/ 410900 h 715479"/>
                  <a:gd name="connsiteX36" fmla="*/ 6638839 w 10455568"/>
                  <a:gd name="connsiteY36" fmla="*/ 420654 h 715479"/>
                  <a:gd name="connsiteX37" fmla="*/ 6561486 w 10455568"/>
                  <a:gd name="connsiteY37" fmla="*/ 435540 h 715479"/>
                  <a:gd name="connsiteX38" fmla="*/ 6477200 w 10455568"/>
                  <a:gd name="connsiteY38" fmla="*/ 447113 h 715479"/>
                  <a:gd name="connsiteX39" fmla="*/ 6246111 w 10455568"/>
                  <a:gd name="connsiteY39" fmla="*/ 497537 h 715479"/>
                  <a:gd name="connsiteX40" fmla="*/ 6202328 w 10455568"/>
                  <a:gd name="connsiteY40" fmla="*/ 492074 h 715479"/>
                  <a:gd name="connsiteX41" fmla="*/ 5956458 w 10455568"/>
                  <a:gd name="connsiteY41" fmla="*/ 500965 h 715479"/>
                  <a:gd name="connsiteX42" fmla="*/ 5903139 w 10455568"/>
                  <a:gd name="connsiteY42" fmla="*/ 505186 h 715479"/>
                  <a:gd name="connsiteX43" fmla="*/ 5757547 w 10455568"/>
                  <a:gd name="connsiteY43" fmla="*/ 480730 h 715479"/>
                  <a:gd name="connsiteX44" fmla="*/ 5540270 w 10455568"/>
                  <a:gd name="connsiteY44" fmla="*/ 550023 h 715479"/>
                  <a:gd name="connsiteX45" fmla="*/ 5338128 w 10455568"/>
                  <a:gd name="connsiteY45" fmla="*/ 631974 h 715479"/>
                  <a:gd name="connsiteX46" fmla="*/ 5312622 w 10455568"/>
                  <a:gd name="connsiteY46" fmla="*/ 642454 h 715479"/>
                  <a:gd name="connsiteX47" fmla="*/ 5239393 w 10455568"/>
                  <a:gd name="connsiteY47" fmla="*/ 662307 h 715479"/>
                  <a:gd name="connsiteX48" fmla="*/ 5147821 w 10455568"/>
                  <a:gd name="connsiteY48" fmla="*/ 673791 h 715479"/>
                  <a:gd name="connsiteX49" fmla="*/ 5032111 w 10455568"/>
                  <a:gd name="connsiteY49" fmla="*/ 694497 h 715479"/>
                  <a:gd name="connsiteX50" fmla="*/ 4937648 w 10455568"/>
                  <a:gd name="connsiteY50" fmla="*/ 684913 h 715479"/>
                  <a:gd name="connsiteX51" fmla="*/ 4805529 w 10455568"/>
                  <a:gd name="connsiteY51" fmla="*/ 670032 h 715479"/>
                  <a:gd name="connsiteX52" fmla="*/ 4681029 w 10455568"/>
                  <a:gd name="connsiteY52" fmla="*/ 655792 h 715479"/>
                  <a:gd name="connsiteX53" fmla="*/ 4643990 w 10455568"/>
                  <a:gd name="connsiteY53" fmla="*/ 685120 h 715479"/>
                  <a:gd name="connsiteX54" fmla="*/ 4585542 w 10455568"/>
                  <a:gd name="connsiteY54" fmla="*/ 712411 h 715479"/>
                  <a:gd name="connsiteX55" fmla="*/ 4516947 w 10455568"/>
                  <a:gd name="connsiteY55" fmla="*/ 689117 h 715479"/>
                  <a:gd name="connsiteX56" fmla="*/ 4356995 w 10455568"/>
                  <a:gd name="connsiteY56" fmla="*/ 642048 h 715479"/>
                  <a:gd name="connsiteX57" fmla="*/ 4258219 w 10455568"/>
                  <a:gd name="connsiteY57" fmla="*/ 646156 h 715479"/>
                  <a:gd name="connsiteX58" fmla="*/ 4042233 w 10455568"/>
                  <a:gd name="connsiteY58" fmla="*/ 636117 h 715479"/>
                  <a:gd name="connsiteX59" fmla="*/ 3899777 w 10455568"/>
                  <a:gd name="connsiteY59" fmla="*/ 610576 h 715479"/>
                  <a:gd name="connsiteX60" fmla="*/ 3796441 w 10455568"/>
                  <a:gd name="connsiteY60" fmla="*/ 577707 h 715479"/>
                  <a:gd name="connsiteX61" fmla="*/ 3648774 w 10455568"/>
                  <a:gd name="connsiteY61" fmla="*/ 535623 h 715479"/>
                  <a:gd name="connsiteX62" fmla="*/ 3502227 w 10455568"/>
                  <a:gd name="connsiteY62" fmla="*/ 518518 h 715479"/>
                  <a:gd name="connsiteX63" fmla="*/ 3395228 w 10455568"/>
                  <a:gd name="connsiteY63" fmla="*/ 491723 h 715479"/>
                  <a:gd name="connsiteX64" fmla="*/ 3265757 w 10455568"/>
                  <a:gd name="connsiteY64" fmla="*/ 477242 h 715479"/>
                  <a:gd name="connsiteX65" fmla="*/ 3158404 w 10455568"/>
                  <a:gd name="connsiteY65" fmla="*/ 483689 h 715479"/>
                  <a:gd name="connsiteX66" fmla="*/ 2990483 w 10455568"/>
                  <a:gd name="connsiteY66" fmla="*/ 499212 h 715479"/>
                  <a:gd name="connsiteX67" fmla="*/ 2779802 w 10455568"/>
                  <a:gd name="connsiteY67" fmla="*/ 443069 h 715479"/>
                  <a:gd name="connsiteX68" fmla="*/ 2695508 w 10455568"/>
                  <a:gd name="connsiteY68" fmla="*/ 433082 h 715479"/>
                  <a:gd name="connsiteX69" fmla="*/ 2616713 w 10455568"/>
                  <a:gd name="connsiteY69" fmla="*/ 431172 h 715479"/>
                  <a:gd name="connsiteX70" fmla="*/ 2447364 w 10455568"/>
                  <a:gd name="connsiteY70" fmla="*/ 395810 h 715479"/>
                  <a:gd name="connsiteX71" fmla="*/ 2378751 w 10455568"/>
                  <a:gd name="connsiteY71" fmla="*/ 385044 h 715479"/>
                  <a:gd name="connsiteX72" fmla="*/ 2284230 w 10455568"/>
                  <a:gd name="connsiteY72" fmla="*/ 391782 h 715479"/>
                  <a:gd name="connsiteX73" fmla="*/ 2110801 w 10455568"/>
                  <a:gd name="connsiteY73" fmla="*/ 382042 h 715479"/>
                  <a:gd name="connsiteX74" fmla="*/ 1934854 w 10455568"/>
                  <a:gd name="connsiteY74" fmla="*/ 331108 h 715479"/>
                  <a:gd name="connsiteX75" fmla="*/ 1862479 w 10455568"/>
                  <a:gd name="connsiteY75" fmla="*/ 342158 h 715479"/>
                  <a:gd name="connsiteX76" fmla="*/ 1836283 w 10455568"/>
                  <a:gd name="connsiteY76" fmla="*/ 342488 h 715479"/>
                  <a:gd name="connsiteX77" fmla="*/ 1599327 w 10455568"/>
                  <a:gd name="connsiteY77" fmla="*/ 323970 h 715479"/>
                  <a:gd name="connsiteX78" fmla="*/ 1575578 w 10455568"/>
                  <a:gd name="connsiteY78" fmla="*/ 321802 h 715479"/>
                  <a:gd name="connsiteX79" fmla="*/ 1463288 w 10455568"/>
                  <a:gd name="connsiteY79" fmla="*/ 298576 h 715479"/>
                  <a:gd name="connsiteX80" fmla="*/ 1184165 w 10455568"/>
                  <a:gd name="connsiteY80" fmla="*/ 298373 h 715479"/>
                  <a:gd name="connsiteX81" fmla="*/ 1166899 w 10455568"/>
                  <a:gd name="connsiteY81" fmla="*/ 297220 h 715479"/>
                  <a:gd name="connsiteX82" fmla="*/ 1074855 w 10455568"/>
                  <a:gd name="connsiteY82" fmla="*/ 318934 h 715479"/>
                  <a:gd name="connsiteX83" fmla="*/ 1030232 w 10455568"/>
                  <a:gd name="connsiteY83" fmla="*/ 343829 h 715479"/>
                  <a:gd name="connsiteX84" fmla="*/ 959854 w 10455568"/>
                  <a:gd name="connsiteY84" fmla="*/ 371351 h 715479"/>
                  <a:gd name="connsiteX85" fmla="*/ 887350 w 10455568"/>
                  <a:gd name="connsiteY85" fmla="*/ 384742 h 715479"/>
                  <a:gd name="connsiteX86" fmla="*/ 762349 w 10455568"/>
                  <a:gd name="connsiteY86" fmla="*/ 358882 h 715479"/>
                  <a:gd name="connsiteX87" fmla="*/ 717454 w 10455568"/>
                  <a:gd name="connsiteY87" fmla="*/ 358448 h 715479"/>
                  <a:gd name="connsiteX88" fmla="*/ 616859 w 10455568"/>
                  <a:gd name="connsiteY88" fmla="*/ 348700 h 715479"/>
                  <a:gd name="connsiteX89" fmla="*/ 529939 w 10455568"/>
                  <a:gd name="connsiteY89" fmla="*/ 355789 h 715479"/>
                  <a:gd name="connsiteX90" fmla="*/ 461851 w 10455568"/>
                  <a:gd name="connsiteY90" fmla="*/ 386945 h 715479"/>
                  <a:gd name="connsiteX91" fmla="*/ 360707 w 10455568"/>
                  <a:gd name="connsiteY91" fmla="*/ 399082 h 715479"/>
                  <a:gd name="connsiteX92" fmla="*/ 293863 w 10455568"/>
                  <a:gd name="connsiteY92" fmla="*/ 384410 h 715479"/>
                  <a:gd name="connsiteX93" fmla="*/ 280347 w 10455568"/>
                  <a:gd name="connsiteY93" fmla="*/ 382711 h 715479"/>
                  <a:gd name="connsiteX94" fmla="*/ 108881 w 10455568"/>
                  <a:gd name="connsiteY94" fmla="*/ 393231 h 715479"/>
                  <a:gd name="connsiteX95" fmla="*/ 53435 w 10455568"/>
                  <a:gd name="connsiteY95" fmla="*/ 397222 h 715479"/>
                  <a:gd name="connsiteX96" fmla="*/ 0 w 10455568"/>
                  <a:gd name="connsiteY96" fmla="*/ 409348 h 71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10455568" h="715479">
                    <a:moveTo>
                      <a:pt x="0" y="0"/>
                    </a:moveTo>
                    <a:lnTo>
                      <a:pt x="10455568" y="0"/>
                    </a:lnTo>
                    <a:lnTo>
                      <a:pt x="10434629" y="8947"/>
                    </a:lnTo>
                    <a:cubicBezTo>
                      <a:pt x="10373917" y="32898"/>
                      <a:pt x="10311087" y="51455"/>
                      <a:pt x="10249341" y="73146"/>
                    </a:cubicBezTo>
                    <a:cubicBezTo>
                      <a:pt x="10223176" y="82504"/>
                      <a:pt x="10198388" y="94974"/>
                      <a:pt x="10172148" y="103170"/>
                    </a:cubicBezTo>
                    <a:cubicBezTo>
                      <a:pt x="10113395" y="121743"/>
                      <a:pt x="10053617" y="138053"/>
                      <a:pt x="9994576" y="156647"/>
                    </a:cubicBezTo>
                    <a:cubicBezTo>
                      <a:pt x="9960929" y="167389"/>
                      <a:pt x="9928899" y="184724"/>
                      <a:pt x="9894474" y="192604"/>
                    </a:cubicBezTo>
                    <a:cubicBezTo>
                      <a:pt x="9812718" y="211289"/>
                      <a:pt x="9730121" y="226242"/>
                      <a:pt x="9647603" y="242354"/>
                    </a:cubicBezTo>
                    <a:cubicBezTo>
                      <a:pt x="9562500" y="258935"/>
                      <a:pt x="9477721" y="276078"/>
                      <a:pt x="9392533" y="291498"/>
                    </a:cubicBezTo>
                    <a:cubicBezTo>
                      <a:pt x="9345891" y="299632"/>
                      <a:pt x="9298681" y="303723"/>
                      <a:pt x="9252019" y="311564"/>
                    </a:cubicBezTo>
                    <a:cubicBezTo>
                      <a:pt x="9211115" y="318433"/>
                      <a:pt x="9170740" y="328758"/>
                      <a:pt x="9129899" y="336497"/>
                    </a:cubicBezTo>
                    <a:cubicBezTo>
                      <a:pt x="9094507" y="342987"/>
                      <a:pt x="9058706" y="347759"/>
                      <a:pt x="9023312" y="354253"/>
                    </a:cubicBezTo>
                    <a:cubicBezTo>
                      <a:pt x="8966639" y="364814"/>
                      <a:pt x="8910315" y="376230"/>
                      <a:pt x="8853949" y="387064"/>
                    </a:cubicBezTo>
                    <a:cubicBezTo>
                      <a:pt x="8830350" y="391295"/>
                      <a:pt x="8805902" y="400245"/>
                      <a:pt x="8783278" y="397418"/>
                    </a:cubicBezTo>
                    <a:cubicBezTo>
                      <a:pt x="8726267" y="390232"/>
                      <a:pt x="8671093" y="397198"/>
                      <a:pt x="8615640" y="408552"/>
                    </a:cubicBezTo>
                    <a:cubicBezTo>
                      <a:pt x="8596680" y="412471"/>
                      <a:pt x="8576049" y="413291"/>
                      <a:pt x="8557154" y="409627"/>
                    </a:cubicBezTo>
                    <a:cubicBezTo>
                      <a:pt x="8518491" y="402356"/>
                      <a:pt x="8480716" y="390947"/>
                      <a:pt x="8442474" y="381318"/>
                    </a:cubicBezTo>
                    <a:cubicBezTo>
                      <a:pt x="8438313" y="380145"/>
                      <a:pt x="8433365" y="380189"/>
                      <a:pt x="8428959" y="379618"/>
                    </a:cubicBezTo>
                    <a:cubicBezTo>
                      <a:pt x="8403970" y="376366"/>
                      <a:pt x="8379279" y="373098"/>
                      <a:pt x="8354329" y="370428"/>
                    </a:cubicBezTo>
                    <a:cubicBezTo>
                      <a:pt x="8340833" y="369017"/>
                      <a:pt x="8327184" y="369657"/>
                      <a:pt x="8313705" y="368535"/>
                    </a:cubicBezTo>
                    <a:cubicBezTo>
                      <a:pt x="8261532" y="363935"/>
                      <a:pt x="8205623" y="381441"/>
                      <a:pt x="8158571" y="349396"/>
                    </a:cubicBezTo>
                    <a:cubicBezTo>
                      <a:pt x="8128030" y="328752"/>
                      <a:pt x="8100257" y="335890"/>
                      <a:pt x="8069467" y="341485"/>
                    </a:cubicBezTo>
                    <a:cubicBezTo>
                      <a:pt x="8046153" y="345696"/>
                      <a:pt x="8022024" y="346466"/>
                      <a:pt x="7998265" y="348379"/>
                    </a:cubicBezTo>
                    <a:cubicBezTo>
                      <a:pt x="7956565" y="352093"/>
                      <a:pt x="7914826" y="355232"/>
                      <a:pt x="7873167" y="359529"/>
                    </a:cubicBezTo>
                    <a:cubicBezTo>
                      <a:pt x="7859864" y="361016"/>
                      <a:pt x="7846730" y="369197"/>
                      <a:pt x="7833600" y="368926"/>
                    </a:cubicBezTo>
                    <a:cubicBezTo>
                      <a:pt x="7772906" y="367528"/>
                      <a:pt x="7711993" y="362939"/>
                      <a:pt x="7651338" y="362121"/>
                    </a:cubicBezTo>
                    <a:cubicBezTo>
                      <a:pt x="7616924" y="361556"/>
                      <a:pt x="7582209" y="369456"/>
                      <a:pt x="7548003" y="367710"/>
                    </a:cubicBezTo>
                    <a:cubicBezTo>
                      <a:pt x="7508539" y="365739"/>
                      <a:pt x="7469448" y="356458"/>
                      <a:pt x="7430093" y="351855"/>
                    </a:cubicBezTo>
                    <a:cubicBezTo>
                      <a:pt x="7419227" y="350559"/>
                      <a:pt x="7407516" y="353979"/>
                      <a:pt x="7396245" y="355328"/>
                    </a:cubicBezTo>
                    <a:cubicBezTo>
                      <a:pt x="7383524" y="356781"/>
                      <a:pt x="7371134" y="358791"/>
                      <a:pt x="7358394" y="359950"/>
                    </a:cubicBezTo>
                    <a:cubicBezTo>
                      <a:pt x="7319573" y="363179"/>
                      <a:pt x="7280655" y="364958"/>
                      <a:pt x="7241933" y="369637"/>
                    </a:cubicBezTo>
                    <a:cubicBezTo>
                      <a:pt x="7218235" y="372418"/>
                      <a:pt x="7194108" y="386008"/>
                      <a:pt x="7171767" y="383160"/>
                    </a:cubicBezTo>
                    <a:cubicBezTo>
                      <a:pt x="7126248" y="377813"/>
                      <a:pt x="7082583" y="399728"/>
                      <a:pt x="7036569" y="387132"/>
                    </a:cubicBezTo>
                    <a:cubicBezTo>
                      <a:pt x="7022328" y="383442"/>
                      <a:pt x="7003983" y="396347"/>
                      <a:pt x="6987200" y="398073"/>
                    </a:cubicBezTo>
                    <a:cubicBezTo>
                      <a:pt x="6945251" y="402388"/>
                      <a:pt x="6903183" y="404965"/>
                      <a:pt x="6861115" y="407542"/>
                    </a:cubicBezTo>
                    <a:cubicBezTo>
                      <a:pt x="6823394" y="409822"/>
                      <a:pt x="6784520" y="416550"/>
                      <a:pt x="6747718" y="410900"/>
                    </a:cubicBezTo>
                    <a:cubicBezTo>
                      <a:pt x="6709137" y="404791"/>
                      <a:pt x="6674999" y="408284"/>
                      <a:pt x="6638839" y="420654"/>
                    </a:cubicBezTo>
                    <a:cubicBezTo>
                      <a:pt x="6614066" y="429044"/>
                      <a:pt x="6587444" y="431733"/>
                      <a:pt x="6561486" y="435540"/>
                    </a:cubicBezTo>
                    <a:cubicBezTo>
                      <a:pt x="6533513" y="439778"/>
                      <a:pt x="6502069" y="435804"/>
                      <a:pt x="6477200" y="447113"/>
                    </a:cubicBezTo>
                    <a:cubicBezTo>
                      <a:pt x="6403159" y="480713"/>
                      <a:pt x="6325566" y="492119"/>
                      <a:pt x="6246111" y="497537"/>
                    </a:cubicBezTo>
                    <a:cubicBezTo>
                      <a:pt x="6231608" y="498524"/>
                      <a:pt x="6216540" y="495475"/>
                      <a:pt x="6202328" y="492074"/>
                    </a:cubicBezTo>
                    <a:cubicBezTo>
                      <a:pt x="6119346" y="471508"/>
                      <a:pt x="6038018" y="479381"/>
                      <a:pt x="5956458" y="500965"/>
                    </a:cubicBezTo>
                    <a:cubicBezTo>
                      <a:pt x="5939584" y="505613"/>
                      <a:pt x="5920486" y="507499"/>
                      <a:pt x="5903139" y="505186"/>
                    </a:cubicBezTo>
                    <a:cubicBezTo>
                      <a:pt x="5854306" y="498315"/>
                      <a:pt x="5806470" y="484677"/>
                      <a:pt x="5757547" y="480730"/>
                    </a:cubicBezTo>
                    <a:cubicBezTo>
                      <a:pt x="5676701" y="474297"/>
                      <a:pt x="5610121" y="519038"/>
                      <a:pt x="5540270" y="550023"/>
                    </a:cubicBezTo>
                    <a:cubicBezTo>
                      <a:pt x="5473801" y="579316"/>
                      <a:pt x="5419599" y="638949"/>
                      <a:pt x="5338128" y="631974"/>
                    </a:cubicBezTo>
                    <a:cubicBezTo>
                      <a:pt x="5329931" y="631367"/>
                      <a:pt x="5321476" y="639812"/>
                      <a:pt x="5312622" y="642454"/>
                    </a:cubicBezTo>
                    <a:cubicBezTo>
                      <a:pt x="5288350" y="649647"/>
                      <a:pt x="5264155" y="657994"/>
                      <a:pt x="5239393" y="662307"/>
                    </a:cubicBezTo>
                    <a:cubicBezTo>
                      <a:pt x="5209181" y="667862"/>
                      <a:pt x="5178072" y="668817"/>
                      <a:pt x="5147821" y="673791"/>
                    </a:cubicBezTo>
                    <a:cubicBezTo>
                      <a:pt x="5108908" y="679940"/>
                      <a:pt x="5070972" y="691848"/>
                      <a:pt x="5032111" y="694497"/>
                    </a:cubicBezTo>
                    <a:cubicBezTo>
                      <a:pt x="5000793" y="696632"/>
                      <a:pt x="4969032" y="688019"/>
                      <a:pt x="4937648" y="684913"/>
                    </a:cubicBezTo>
                    <a:cubicBezTo>
                      <a:pt x="4893363" y="680649"/>
                      <a:pt x="4845361" y="685962"/>
                      <a:pt x="4805529" y="670032"/>
                    </a:cubicBezTo>
                    <a:cubicBezTo>
                      <a:pt x="4763006" y="653119"/>
                      <a:pt x="4723244" y="646796"/>
                      <a:pt x="4681029" y="655792"/>
                    </a:cubicBezTo>
                    <a:cubicBezTo>
                      <a:pt x="4666957" y="658791"/>
                      <a:pt x="4649519" y="672217"/>
                      <a:pt x="4643990" y="685120"/>
                    </a:cubicBezTo>
                    <a:cubicBezTo>
                      <a:pt x="4631676" y="713928"/>
                      <a:pt x="4612585" y="720184"/>
                      <a:pt x="4585542" y="712411"/>
                    </a:cubicBezTo>
                    <a:cubicBezTo>
                      <a:pt x="4562077" y="705853"/>
                      <a:pt x="4533672" y="703713"/>
                      <a:pt x="4516947" y="689117"/>
                    </a:cubicBezTo>
                    <a:cubicBezTo>
                      <a:pt x="4469552" y="647774"/>
                      <a:pt x="4412904" y="650180"/>
                      <a:pt x="4356995" y="642048"/>
                    </a:cubicBezTo>
                    <a:cubicBezTo>
                      <a:pt x="4322867" y="637088"/>
                      <a:pt x="4291523" y="638934"/>
                      <a:pt x="4258219" y="646156"/>
                    </a:cubicBezTo>
                    <a:cubicBezTo>
                      <a:pt x="4185895" y="662159"/>
                      <a:pt x="4113776" y="651342"/>
                      <a:pt x="4042233" y="636117"/>
                    </a:cubicBezTo>
                    <a:cubicBezTo>
                      <a:pt x="3994923" y="625941"/>
                      <a:pt x="3946812" y="621063"/>
                      <a:pt x="3899777" y="610576"/>
                    </a:cubicBezTo>
                    <a:cubicBezTo>
                      <a:pt x="3864554" y="602488"/>
                      <a:pt x="3829196" y="592371"/>
                      <a:pt x="3796441" y="577707"/>
                    </a:cubicBezTo>
                    <a:cubicBezTo>
                      <a:pt x="3748937" y="556178"/>
                      <a:pt x="3706395" y="521788"/>
                      <a:pt x="3648774" y="535623"/>
                    </a:cubicBezTo>
                    <a:cubicBezTo>
                      <a:pt x="3598036" y="547820"/>
                      <a:pt x="3550396" y="532716"/>
                      <a:pt x="3502227" y="518518"/>
                    </a:cubicBezTo>
                    <a:cubicBezTo>
                      <a:pt x="3466848" y="508111"/>
                      <a:pt x="3431455" y="497410"/>
                      <a:pt x="3395228" y="491723"/>
                    </a:cubicBezTo>
                    <a:cubicBezTo>
                      <a:pt x="3352235" y="485040"/>
                      <a:pt x="3304663" y="492363"/>
                      <a:pt x="3265757" y="477242"/>
                    </a:cubicBezTo>
                    <a:cubicBezTo>
                      <a:pt x="3225052" y="461369"/>
                      <a:pt x="3193136" y="476075"/>
                      <a:pt x="3158404" y="483689"/>
                    </a:cubicBezTo>
                    <a:cubicBezTo>
                      <a:pt x="3102986" y="495623"/>
                      <a:pt x="3048333" y="514498"/>
                      <a:pt x="2990483" y="499212"/>
                    </a:cubicBezTo>
                    <a:cubicBezTo>
                      <a:pt x="2920173" y="480697"/>
                      <a:pt x="2850324" y="460405"/>
                      <a:pt x="2779802" y="443069"/>
                    </a:cubicBezTo>
                    <a:cubicBezTo>
                      <a:pt x="2752548" y="436477"/>
                      <a:pt x="2723606" y="434954"/>
                      <a:pt x="2695508" y="433082"/>
                    </a:cubicBezTo>
                    <a:cubicBezTo>
                      <a:pt x="2668903" y="431690"/>
                      <a:pt x="2637847" y="441965"/>
                      <a:pt x="2616713" y="431172"/>
                    </a:cubicBezTo>
                    <a:cubicBezTo>
                      <a:pt x="2562378" y="403411"/>
                      <a:pt x="2507687" y="391698"/>
                      <a:pt x="2447364" y="395810"/>
                    </a:cubicBezTo>
                    <a:cubicBezTo>
                      <a:pt x="2424744" y="397352"/>
                      <a:pt x="2401814" y="385802"/>
                      <a:pt x="2378751" y="385044"/>
                    </a:cubicBezTo>
                    <a:cubicBezTo>
                      <a:pt x="2347229" y="384281"/>
                      <a:pt x="2310735" y="378901"/>
                      <a:pt x="2284230" y="391782"/>
                    </a:cubicBezTo>
                    <a:cubicBezTo>
                      <a:pt x="2221919" y="422248"/>
                      <a:pt x="2168532" y="404037"/>
                      <a:pt x="2110801" y="382042"/>
                    </a:cubicBezTo>
                    <a:cubicBezTo>
                      <a:pt x="2053961" y="360279"/>
                      <a:pt x="1994577" y="343935"/>
                      <a:pt x="1934854" y="331108"/>
                    </a:cubicBezTo>
                    <a:cubicBezTo>
                      <a:pt x="1912400" y="326519"/>
                      <a:pt x="1886705" y="338470"/>
                      <a:pt x="1862479" y="342158"/>
                    </a:cubicBezTo>
                    <a:cubicBezTo>
                      <a:pt x="1853818" y="343333"/>
                      <a:pt x="1844309" y="344855"/>
                      <a:pt x="1836283" y="342488"/>
                    </a:cubicBezTo>
                    <a:cubicBezTo>
                      <a:pt x="1758698" y="319808"/>
                      <a:pt x="1680403" y="303878"/>
                      <a:pt x="1599327" y="323970"/>
                    </a:cubicBezTo>
                    <a:cubicBezTo>
                      <a:pt x="1591888" y="325937"/>
                      <a:pt x="1583257" y="323319"/>
                      <a:pt x="1575578" y="321802"/>
                    </a:cubicBezTo>
                    <a:cubicBezTo>
                      <a:pt x="1538035" y="313873"/>
                      <a:pt x="1500950" y="299795"/>
                      <a:pt x="1463288" y="298576"/>
                    </a:cubicBezTo>
                    <a:cubicBezTo>
                      <a:pt x="1370438" y="295582"/>
                      <a:pt x="1277384" y="298137"/>
                      <a:pt x="1184165" y="298373"/>
                    </a:cubicBezTo>
                    <a:cubicBezTo>
                      <a:pt x="1178344" y="298480"/>
                      <a:pt x="1172255" y="298896"/>
                      <a:pt x="1166899" y="297220"/>
                    </a:cubicBezTo>
                    <a:cubicBezTo>
                      <a:pt x="1131827" y="287082"/>
                      <a:pt x="1102238" y="293180"/>
                      <a:pt x="1074855" y="318934"/>
                    </a:cubicBezTo>
                    <a:cubicBezTo>
                      <a:pt x="1062808" y="330244"/>
                      <a:pt x="1045783" y="336940"/>
                      <a:pt x="1030232" y="343829"/>
                    </a:cubicBezTo>
                    <a:cubicBezTo>
                      <a:pt x="1007334" y="354132"/>
                      <a:pt x="983839" y="364180"/>
                      <a:pt x="959854" y="371351"/>
                    </a:cubicBezTo>
                    <a:cubicBezTo>
                      <a:pt x="936141" y="378210"/>
                      <a:pt x="910825" y="387219"/>
                      <a:pt x="887350" y="384742"/>
                    </a:cubicBezTo>
                    <a:cubicBezTo>
                      <a:pt x="845096" y="380339"/>
                      <a:pt x="804258" y="366810"/>
                      <a:pt x="762349" y="358882"/>
                    </a:cubicBezTo>
                    <a:cubicBezTo>
                      <a:pt x="747884" y="356082"/>
                      <a:pt x="732263" y="357732"/>
                      <a:pt x="717454" y="358448"/>
                    </a:cubicBezTo>
                    <a:cubicBezTo>
                      <a:pt x="683463" y="359893"/>
                      <a:pt x="649238" y="370675"/>
                      <a:pt x="616859" y="348700"/>
                    </a:cubicBezTo>
                    <a:cubicBezTo>
                      <a:pt x="586900" y="328019"/>
                      <a:pt x="558641" y="336644"/>
                      <a:pt x="529939" y="355789"/>
                    </a:cubicBezTo>
                    <a:cubicBezTo>
                      <a:pt x="509309" y="369433"/>
                      <a:pt x="485605" y="380664"/>
                      <a:pt x="461851" y="386945"/>
                    </a:cubicBezTo>
                    <a:cubicBezTo>
                      <a:pt x="429225" y="395576"/>
                      <a:pt x="396634" y="400422"/>
                      <a:pt x="360707" y="399082"/>
                    </a:cubicBezTo>
                    <a:cubicBezTo>
                      <a:pt x="335299" y="398193"/>
                      <a:pt x="314629" y="398437"/>
                      <a:pt x="293863" y="384410"/>
                    </a:cubicBezTo>
                    <a:cubicBezTo>
                      <a:pt x="290517" y="382308"/>
                      <a:pt x="284678" y="382122"/>
                      <a:pt x="280347" y="382711"/>
                    </a:cubicBezTo>
                    <a:cubicBezTo>
                      <a:pt x="223554" y="391535"/>
                      <a:pt x="166827" y="392780"/>
                      <a:pt x="108881" y="393231"/>
                    </a:cubicBezTo>
                    <a:cubicBezTo>
                      <a:pt x="90460" y="393322"/>
                      <a:pt x="71882" y="394571"/>
                      <a:pt x="53435" y="397222"/>
                    </a:cubicBezTo>
                    <a:lnTo>
                      <a:pt x="0" y="409348"/>
                    </a:lnTo>
                    <a:close/>
                  </a:path>
                </a:pathLst>
              </a:custGeom>
              <a:solidFill>
                <a:schemeClr val="l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024CB190-EFCD-4B40-9CDD-E3C0EB4B3C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0"/>
                <a:ext cx="10455568" cy="715479"/>
              </a:xfrm>
              <a:custGeom>
                <a:avLst/>
                <a:gdLst>
                  <a:gd name="connsiteX0" fmla="*/ 0 w 10455568"/>
                  <a:gd name="connsiteY0" fmla="*/ 0 h 715479"/>
                  <a:gd name="connsiteX1" fmla="*/ 10455568 w 10455568"/>
                  <a:gd name="connsiteY1" fmla="*/ 0 h 715479"/>
                  <a:gd name="connsiteX2" fmla="*/ 10434629 w 10455568"/>
                  <a:gd name="connsiteY2" fmla="*/ 8947 h 715479"/>
                  <a:gd name="connsiteX3" fmla="*/ 10249341 w 10455568"/>
                  <a:gd name="connsiteY3" fmla="*/ 73146 h 715479"/>
                  <a:gd name="connsiteX4" fmla="*/ 10172148 w 10455568"/>
                  <a:gd name="connsiteY4" fmla="*/ 103170 h 715479"/>
                  <a:gd name="connsiteX5" fmla="*/ 9994576 w 10455568"/>
                  <a:gd name="connsiteY5" fmla="*/ 156647 h 715479"/>
                  <a:gd name="connsiteX6" fmla="*/ 9894474 w 10455568"/>
                  <a:gd name="connsiteY6" fmla="*/ 192604 h 715479"/>
                  <a:gd name="connsiteX7" fmla="*/ 9647603 w 10455568"/>
                  <a:gd name="connsiteY7" fmla="*/ 242354 h 715479"/>
                  <a:gd name="connsiteX8" fmla="*/ 9392533 w 10455568"/>
                  <a:gd name="connsiteY8" fmla="*/ 291498 h 715479"/>
                  <a:gd name="connsiteX9" fmla="*/ 9252019 w 10455568"/>
                  <a:gd name="connsiteY9" fmla="*/ 311564 h 715479"/>
                  <a:gd name="connsiteX10" fmla="*/ 9129899 w 10455568"/>
                  <a:gd name="connsiteY10" fmla="*/ 336497 h 715479"/>
                  <a:gd name="connsiteX11" fmla="*/ 9023312 w 10455568"/>
                  <a:gd name="connsiteY11" fmla="*/ 354253 h 715479"/>
                  <a:gd name="connsiteX12" fmla="*/ 8853949 w 10455568"/>
                  <a:gd name="connsiteY12" fmla="*/ 387064 h 715479"/>
                  <a:gd name="connsiteX13" fmla="*/ 8783278 w 10455568"/>
                  <a:gd name="connsiteY13" fmla="*/ 397418 h 715479"/>
                  <a:gd name="connsiteX14" fmla="*/ 8615640 w 10455568"/>
                  <a:gd name="connsiteY14" fmla="*/ 408552 h 715479"/>
                  <a:gd name="connsiteX15" fmla="*/ 8557154 w 10455568"/>
                  <a:gd name="connsiteY15" fmla="*/ 409627 h 715479"/>
                  <a:gd name="connsiteX16" fmla="*/ 8442474 w 10455568"/>
                  <a:gd name="connsiteY16" fmla="*/ 381318 h 715479"/>
                  <a:gd name="connsiteX17" fmla="*/ 8428959 w 10455568"/>
                  <a:gd name="connsiteY17" fmla="*/ 379618 h 715479"/>
                  <a:gd name="connsiteX18" fmla="*/ 8354329 w 10455568"/>
                  <a:gd name="connsiteY18" fmla="*/ 370428 h 715479"/>
                  <a:gd name="connsiteX19" fmla="*/ 8313705 w 10455568"/>
                  <a:gd name="connsiteY19" fmla="*/ 368535 h 715479"/>
                  <a:gd name="connsiteX20" fmla="*/ 8158571 w 10455568"/>
                  <a:gd name="connsiteY20" fmla="*/ 349396 h 715479"/>
                  <a:gd name="connsiteX21" fmla="*/ 8069467 w 10455568"/>
                  <a:gd name="connsiteY21" fmla="*/ 341485 h 715479"/>
                  <a:gd name="connsiteX22" fmla="*/ 7998265 w 10455568"/>
                  <a:gd name="connsiteY22" fmla="*/ 348379 h 715479"/>
                  <a:gd name="connsiteX23" fmla="*/ 7873167 w 10455568"/>
                  <a:gd name="connsiteY23" fmla="*/ 359529 h 715479"/>
                  <a:gd name="connsiteX24" fmla="*/ 7833600 w 10455568"/>
                  <a:gd name="connsiteY24" fmla="*/ 368926 h 715479"/>
                  <a:gd name="connsiteX25" fmla="*/ 7651338 w 10455568"/>
                  <a:gd name="connsiteY25" fmla="*/ 362121 h 715479"/>
                  <a:gd name="connsiteX26" fmla="*/ 7548003 w 10455568"/>
                  <a:gd name="connsiteY26" fmla="*/ 367710 h 715479"/>
                  <a:gd name="connsiteX27" fmla="*/ 7430093 w 10455568"/>
                  <a:gd name="connsiteY27" fmla="*/ 351855 h 715479"/>
                  <a:gd name="connsiteX28" fmla="*/ 7396245 w 10455568"/>
                  <a:gd name="connsiteY28" fmla="*/ 355328 h 715479"/>
                  <a:gd name="connsiteX29" fmla="*/ 7358394 w 10455568"/>
                  <a:gd name="connsiteY29" fmla="*/ 359950 h 715479"/>
                  <a:gd name="connsiteX30" fmla="*/ 7241933 w 10455568"/>
                  <a:gd name="connsiteY30" fmla="*/ 369637 h 715479"/>
                  <a:gd name="connsiteX31" fmla="*/ 7171767 w 10455568"/>
                  <a:gd name="connsiteY31" fmla="*/ 383160 h 715479"/>
                  <a:gd name="connsiteX32" fmla="*/ 7036569 w 10455568"/>
                  <a:gd name="connsiteY32" fmla="*/ 387132 h 715479"/>
                  <a:gd name="connsiteX33" fmla="*/ 6987200 w 10455568"/>
                  <a:gd name="connsiteY33" fmla="*/ 398073 h 715479"/>
                  <a:gd name="connsiteX34" fmla="*/ 6861115 w 10455568"/>
                  <a:gd name="connsiteY34" fmla="*/ 407542 h 715479"/>
                  <a:gd name="connsiteX35" fmla="*/ 6747718 w 10455568"/>
                  <a:gd name="connsiteY35" fmla="*/ 410900 h 715479"/>
                  <a:gd name="connsiteX36" fmla="*/ 6638839 w 10455568"/>
                  <a:gd name="connsiteY36" fmla="*/ 420654 h 715479"/>
                  <a:gd name="connsiteX37" fmla="*/ 6561486 w 10455568"/>
                  <a:gd name="connsiteY37" fmla="*/ 435540 h 715479"/>
                  <a:gd name="connsiteX38" fmla="*/ 6477200 w 10455568"/>
                  <a:gd name="connsiteY38" fmla="*/ 447113 h 715479"/>
                  <a:gd name="connsiteX39" fmla="*/ 6246111 w 10455568"/>
                  <a:gd name="connsiteY39" fmla="*/ 497537 h 715479"/>
                  <a:gd name="connsiteX40" fmla="*/ 6202328 w 10455568"/>
                  <a:gd name="connsiteY40" fmla="*/ 492074 h 715479"/>
                  <a:gd name="connsiteX41" fmla="*/ 5956458 w 10455568"/>
                  <a:gd name="connsiteY41" fmla="*/ 500965 h 715479"/>
                  <a:gd name="connsiteX42" fmla="*/ 5903139 w 10455568"/>
                  <a:gd name="connsiteY42" fmla="*/ 505186 h 715479"/>
                  <a:gd name="connsiteX43" fmla="*/ 5757547 w 10455568"/>
                  <a:gd name="connsiteY43" fmla="*/ 480730 h 715479"/>
                  <a:gd name="connsiteX44" fmla="*/ 5540270 w 10455568"/>
                  <a:gd name="connsiteY44" fmla="*/ 550023 h 715479"/>
                  <a:gd name="connsiteX45" fmla="*/ 5338128 w 10455568"/>
                  <a:gd name="connsiteY45" fmla="*/ 631974 h 715479"/>
                  <a:gd name="connsiteX46" fmla="*/ 5312622 w 10455568"/>
                  <a:gd name="connsiteY46" fmla="*/ 642454 h 715479"/>
                  <a:gd name="connsiteX47" fmla="*/ 5239393 w 10455568"/>
                  <a:gd name="connsiteY47" fmla="*/ 662307 h 715479"/>
                  <a:gd name="connsiteX48" fmla="*/ 5147821 w 10455568"/>
                  <a:gd name="connsiteY48" fmla="*/ 673791 h 715479"/>
                  <a:gd name="connsiteX49" fmla="*/ 5032111 w 10455568"/>
                  <a:gd name="connsiteY49" fmla="*/ 694497 h 715479"/>
                  <a:gd name="connsiteX50" fmla="*/ 4937648 w 10455568"/>
                  <a:gd name="connsiteY50" fmla="*/ 684913 h 715479"/>
                  <a:gd name="connsiteX51" fmla="*/ 4805529 w 10455568"/>
                  <a:gd name="connsiteY51" fmla="*/ 670032 h 715479"/>
                  <a:gd name="connsiteX52" fmla="*/ 4681029 w 10455568"/>
                  <a:gd name="connsiteY52" fmla="*/ 655792 h 715479"/>
                  <a:gd name="connsiteX53" fmla="*/ 4643990 w 10455568"/>
                  <a:gd name="connsiteY53" fmla="*/ 685120 h 715479"/>
                  <a:gd name="connsiteX54" fmla="*/ 4585542 w 10455568"/>
                  <a:gd name="connsiteY54" fmla="*/ 712411 h 715479"/>
                  <a:gd name="connsiteX55" fmla="*/ 4516947 w 10455568"/>
                  <a:gd name="connsiteY55" fmla="*/ 689117 h 715479"/>
                  <a:gd name="connsiteX56" fmla="*/ 4356995 w 10455568"/>
                  <a:gd name="connsiteY56" fmla="*/ 642048 h 715479"/>
                  <a:gd name="connsiteX57" fmla="*/ 4258219 w 10455568"/>
                  <a:gd name="connsiteY57" fmla="*/ 646156 h 715479"/>
                  <a:gd name="connsiteX58" fmla="*/ 4042233 w 10455568"/>
                  <a:gd name="connsiteY58" fmla="*/ 636117 h 715479"/>
                  <a:gd name="connsiteX59" fmla="*/ 3899777 w 10455568"/>
                  <a:gd name="connsiteY59" fmla="*/ 610576 h 715479"/>
                  <a:gd name="connsiteX60" fmla="*/ 3796441 w 10455568"/>
                  <a:gd name="connsiteY60" fmla="*/ 577707 h 715479"/>
                  <a:gd name="connsiteX61" fmla="*/ 3648774 w 10455568"/>
                  <a:gd name="connsiteY61" fmla="*/ 535623 h 715479"/>
                  <a:gd name="connsiteX62" fmla="*/ 3502227 w 10455568"/>
                  <a:gd name="connsiteY62" fmla="*/ 518518 h 715479"/>
                  <a:gd name="connsiteX63" fmla="*/ 3395228 w 10455568"/>
                  <a:gd name="connsiteY63" fmla="*/ 491723 h 715479"/>
                  <a:gd name="connsiteX64" fmla="*/ 3265757 w 10455568"/>
                  <a:gd name="connsiteY64" fmla="*/ 477242 h 715479"/>
                  <a:gd name="connsiteX65" fmla="*/ 3158404 w 10455568"/>
                  <a:gd name="connsiteY65" fmla="*/ 483689 h 715479"/>
                  <a:gd name="connsiteX66" fmla="*/ 2990483 w 10455568"/>
                  <a:gd name="connsiteY66" fmla="*/ 499212 h 715479"/>
                  <a:gd name="connsiteX67" fmla="*/ 2779802 w 10455568"/>
                  <a:gd name="connsiteY67" fmla="*/ 443069 h 715479"/>
                  <a:gd name="connsiteX68" fmla="*/ 2695508 w 10455568"/>
                  <a:gd name="connsiteY68" fmla="*/ 433082 h 715479"/>
                  <a:gd name="connsiteX69" fmla="*/ 2616713 w 10455568"/>
                  <a:gd name="connsiteY69" fmla="*/ 431172 h 715479"/>
                  <a:gd name="connsiteX70" fmla="*/ 2447364 w 10455568"/>
                  <a:gd name="connsiteY70" fmla="*/ 395810 h 715479"/>
                  <a:gd name="connsiteX71" fmla="*/ 2378751 w 10455568"/>
                  <a:gd name="connsiteY71" fmla="*/ 385044 h 715479"/>
                  <a:gd name="connsiteX72" fmla="*/ 2284230 w 10455568"/>
                  <a:gd name="connsiteY72" fmla="*/ 391782 h 715479"/>
                  <a:gd name="connsiteX73" fmla="*/ 2110801 w 10455568"/>
                  <a:gd name="connsiteY73" fmla="*/ 382042 h 715479"/>
                  <a:gd name="connsiteX74" fmla="*/ 1934854 w 10455568"/>
                  <a:gd name="connsiteY74" fmla="*/ 331108 h 715479"/>
                  <a:gd name="connsiteX75" fmla="*/ 1862479 w 10455568"/>
                  <a:gd name="connsiteY75" fmla="*/ 342158 h 715479"/>
                  <a:gd name="connsiteX76" fmla="*/ 1836283 w 10455568"/>
                  <a:gd name="connsiteY76" fmla="*/ 342488 h 715479"/>
                  <a:gd name="connsiteX77" fmla="*/ 1599327 w 10455568"/>
                  <a:gd name="connsiteY77" fmla="*/ 323970 h 715479"/>
                  <a:gd name="connsiteX78" fmla="*/ 1575578 w 10455568"/>
                  <a:gd name="connsiteY78" fmla="*/ 321802 h 715479"/>
                  <a:gd name="connsiteX79" fmla="*/ 1463288 w 10455568"/>
                  <a:gd name="connsiteY79" fmla="*/ 298576 h 715479"/>
                  <a:gd name="connsiteX80" fmla="*/ 1184165 w 10455568"/>
                  <a:gd name="connsiteY80" fmla="*/ 298373 h 715479"/>
                  <a:gd name="connsiteX81" fmla="*/ 1166899 w 10455568"/>
                  <a:gd name="connsiteY81" fmla="*/ 297220 h 715479"/>
                  <a:gd name="connsiteX82" fmla="*/ 1074855 w 10455568"/>
                  <a:gd name="connsiteY82" fmla="*/ 318934 h 715479"/>
                  <a:gd name="connsiteX83" fmla="*/ 1030232 w 10455568"/>
                  <a:gd name="connsiteY83" fmla="*/ 343829 h 715479"/>
                  <a:gd name="connsiteX84" fmla="*/ 959854 w 10455568"/>
                  <a:gd name="connsiteY84" fmla="*/ 371351 h 715479"/>
                  <a:gd name="connsiteX85" fmla="*/ 887350 w 10455568"/>
                  <a:gd name="connsiteY85" fmla="*/ 384742 h 715479"/>
                  <a:gd name="connsiteX86" fmla="*/ 762349 w 10455568"/>
                  <a:gd name="connsiteY86" fmla="*/ 358882 h 715479"/>
                  <a:gd name="connsiteX87" fmla="*/ 717454 w 10455568"/>
                  <a:gd name="connsiteY87" fmla="*/ 358448 h 715479"/>
                  <a:gd name="connsiteX88" fmla="*/ 616859 w 10455568"/>
                  <a:gd name="connsiteY88" fmla="*/ 348700 h 715479"/>
                  <a:gd name="connsiteX89" fmla="*/ 529939 w 10455568"/>
                  <a:gd name="connsiteY89" fmla="*/ 355789 h 715479"/>
                  <a:gd name="connsiteX90" fmla="*/ 461851 w 10455568"/>
                  <a:gd name="connsiteY90" fmla="*/ 386945 h 715479"/>
                  <a:gd name="connsiteX91" fmla="*/ 360707 w 10455568"/>
                  <a:gd name="connsiteY91" fmla="*/ 399082 h 715479"/>
                  <a:gd name="connsiteX92" fmla="*/ 293863 w 10455568"/>
                  <a:gd name="connsiteY92" fmla="*/ 384410 h 715479"/>
                  <a:gd name="connsiteX93" fmla="*/ 280347 w 10455568"/>
                  <a:gd name="connsiteY93" fmla="*/ 382711 h 715479"/>
                  <a:gd name="connsiteX94" fmla="*/ 108881 w 10455568"/>
                  <a:gd name="connsiteY94" fmla="*/ 393231 h 715479"/>
                  <a:gd name="connsiteX95" fmla="*/ 53435 w 10455568"/>
                  <a:gd name="connsiteY95" fmla="*/ 397222 h 715479"/>
                  <a:gd name="connsiteX96" fmla="*/ 0 w 10455568"/>
                  <a:gd name="connsiteY96" fmla="*/ 409348 h 71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10455568" h="715479">
                    <a:moveTo>
                      <a:pt x="0" y="0"/>
                    </a:moveTo>
                    <a:lnTo>
                      <a:pt x="10455568" y="0"/>
                    </a:lnTo>
                    <a:lnTo>
                      <a:pt x="10434629" y="8947"/>
                    </a:lnTo>
                    <a:cubicBezTo>
                      <a:pt x="10373917" y="32898"/>
                      <a:pt x="10311087" y="51455"/>
                      <a:pt x="10249341" y="73146"/>
                    </a:cubicBezTo>
                    <a:cubicBezTo>
                      <a:pt x="10223176" y="82504"/>
                      <a:pt x="10198388" y="94974"/>
                      <a:pt x="10172148" y="103170"/>
                    </a:cubicBezTo>
                    <a:cubicBezTo>
                      <a:pt x="10113395" y="121743"/>
                      <a:pt x="10053617" y="138053"/>
                      <a:pt x="9994576" y="156647"/>
                    </a:cubicBezTo>
                    <a:cubicBezTo>
                      <a:pt x="9960929" y="167389"/>
                      <a:pt x="9928899" y="184724"/>
                      <a:pt x="9894474" y="192604"/>
                    </a:cubicBezTo>
                    <a:cubicBezTo>
                      <a:pt x="9812718" y="211289"/>
                      <a:pt x="9730121" y="226242"/>
                      <a:pt x="9647603" y="242354"/>
                    </a:cubicBezTo>
                    <a:cubicBezTo>
                      <a:pt x="9562500" y="258935"/>
                      <a:pt x="9477721" y="276078"/>
                      <a:pt x="9392533" y="291498"/>
                    </a:cubicBezTo>
                    <a:cubicBezTo>
                      <a:pt x="9345891" y="299632"/>
                      <a:pt x="9298681" y="303723"/>
                      <a:pt x="9252019" y="311564"/>
                    </a:cubicBezTo>
                    <a:cubicBezTo>
                      <a:pt x="9211115" y="318433"/>
                      <a:pt x="9170740" y="328758"/>
                      <a:pt x="9129899" y="336497"/>
                    </a:cubicBezTo>
                    <a:cubicBezTo>
                      <a:pt x="9094507" y="342987"/>
                      <a:pt x="9058706" y="347759"/>
                      <a:pt x="9023312" y="354253"/>
                    </a:cubicBezTo>
                    <a:cubicBezTo>
                      <a:pt x="8966639" y="364814"/>
                      <a:pt x="8910315" y="376230"/>
                      <a:pt x="8853949" y="387064"/>
                    </a:cubicBezTo>
                    <a:cubicBezTo>
                      <a:pt x="8830350" y="391295"/>
                      <a:pt x="8805902" y="400245"/>
                      <a:pt x="8783278" y="397418"/>
                    </a:cubicBezTo>
                    <a:cubicBezTo>
                      <a:pt x="8726267" y="390232"/>
                      <a:pt x="8671093" y="397198"/>
                      <a:pt x="8615640" y="408552"/>
                    </a:cubicBezTo>
                    <a:cubicBezTo>
                      <a:pt x="8596680" y="412471"/>
                      <a:pt x="8576049" y="413291"/>
                      <a:pt x="8557154" y="409627"/>
                    </a:cubicBezTo>
                    <a:cubicBezTo>
                      <a:pt x="8518491" y="402356"/>
                      <a:pt x="8480716" y="390947"/>
                      <a:pt x="8442474" y="381318"/>
                    </a:cubicBezTo>
                    <a:cubicBezTo>
                      <a:pt x="8438313" y="380145"/>
                      <a:pt x="8433365" y="380189"/>
                      <a:pt x="8428959" y="379618"/>
                    </a:cubicBezTo>
                    <a:cubicBezTo>
                      <a:pt x="8403970" y="376366"/>
                      <a:pt x="8379279" y="373098"/>
                      <a:pt x="8354329" y="370428"/>
                    </a:cubicBezTo>
                    <a:cubicBezTo>
                      <a:pt x="8340833" y="369017"/>
                      <a:pt x="8327184" y="369657"/>
                      <a:pt x="8313705" y="368535"/>
                    </a:cubicBezTo>
                    <a:cubicBezTo>
                      <a:pt x="8261532" y="363935"/>
                      <a:pt x="8205623" y="381441"/>
                      <a:pt x="8158571" y="349396"/>
                    </a:cubicBezTo>
                    <a:cubicBezTo>
                      <a:pt x="8128030" y="328752"/>
                      <a:pt x="8100257" y="335890"/>
                      <a:pt x="8069467" y="341485"/>
                    </a:cubicBezTo>
                    <a:cubicBezTo>
                      <a:pt x="8046153" y="345696"/>
                      <a:pt x="8022024" y="346466"/>
                      <a:pt x="7998265" y="348379"/>
                    </a:cubicBezTo>
                    <a:cubicBezTo>
                      <a:pt x="7956565" y="352093"/>
                      <a:pt x="7914826" y="355232"/>
                      <a:pt x="7873167" y="359529"/>
                    </a:cubicBezTo>
                    <a:cubicBezTo>
                      <a:pt x="7859864" y="361016"/>
                      <a:pt x="7846730" y="369197"/>
                      <a:pt x="7833600" y="368926"/>
                    </a:cubicBezTo>
                    <a:cubicBezTo>
                      <a:pt x="7772906" y="367528"/>
                      <a:pt x="7711993" y="362939"/>
                      <a:pt x="7651338" y="362121"/>
                    </a:cubicBezTo>
                    <a:cubicBezTo>
                      <a:pt x="7616924" y="361556"/>
                      <a:pt x="7582209" y="369456"/>
                      <a:pt x="7548003" y="367710"/>
                    </a:cubicBezTo>
                    <a:cubicBezTo>
                      <a:pt x="7508539" y="365739"/>
                      <a:pt x="7469448" y="356458"/>
                      <a:pt x="7430093" y="351855"/>
                    </a:cubicBezTo>
                    <a:cubicBezTo>
                      <a:pt x="7419227" y="350559"/>
                      <a:pt x="7407516" y="353979"/>
                      <a:pt x="7396245" y="355328"/>
                    </a:cubicBezTo>
                    <a:cubicBezTo>
                      <a:pt x="7383524" y="356781"/>
                      <a:pt x="7371134" y="358791"/>
                      <a:pt x="7358394" y="359950"/>
                    </a:cubicBezTo>
                    <a:cubicBezTo>
                      <a:pt x="7319573" y="363179"/>
                      <a:pt x="7280655" y="364958"/>
                      <a:pt x="7241933" y="369637"/>
                    </a:cubicBezTo>
                    <a:cubicBezTo>
                      <a:pt x="7218235" y="372418"/>
                      <a:pt x="7194108" y="386008"/>
                      <a:pt x="7171767" y="383160"/>
                    </a:cubicBezTo>
                    <a:cubicBezTo>
                      <a:pt x="7126248" y="377813"/>
                      <a:pt x="7082583" y="399728"/>
                      <a:pt x="7036569" y="387132"/>
                    </a:cubicBezTo>
                    <a:cubicBezTo>
                      <a:pt x="7022328" y="383442"/>
                      <a:pt x="7003983" y="396347"/>
                      <a:pt x="6987200" y="398073"/>
                    </a:cubicBezTo>
                    <a:cubicBezTo>
                      <a:pt x="6945251" y="402388"/>
                      <a:pt x="6903183" y="404965"/>
                      <a:pt x="6861115" y="407542"/>
                    </a:cubicBezTo>
                    <a:cubicBezTo>
                      <a:pt x="6823394" y="409822"/>
                      <a:pt x="6784520" y="416550"/>
                      <a:pt x="6747718" y="410900"/>
                    </a:cubicBezTo>
                    <a:cubicBezTo>
                      <a:pt x="6709137" y="404791"/>
                      <a:pt x="6674999" y="408284"/>
                      <a:pt x="6638839" y="420654"/>
                    </a:cubicBezTo>
                    <a:cubicBezTo>
                      <a:pt x="6614066" y="429044"/>
                      <a:pt x="6587444" y="431733"/>
                      <a:pt x="6561486" y="435540"/>
                    </a:cubicBezTo>
                    <a:cubicBezTo>
                      <a:pt x="6533513" y="439778"/>
                      <a:pt x="6502069" y="435804"/>
                      <a:pt x="6477200" y="447113"/>
                    </a:cubicBezTo>
                    <a:cubicBezTo>
                      <a:pt x="6403159" y="480713"/>
                      <a:pt x="6325566" y="492119"/>
                      <a:pt x="6246111" y="497537"/>
                    </a:cubicBezTo>
                    <a:cubicBezTo>
                      <a:pt x="6231608" y="498524"/>
                      <a:pt x="6216540" y="495475"/>
                      <a:pt x="6202328" y="492074"/>
                    </a:cubicBezTo>
                    <a:cubicBezTo>
                      <a:pt x="6119346" y="471508"/>
                      <a:pt x="6038018" y="479381"/>
                      <a:pt x="5956458" y="500965"/>
                    </a:cubicBezTo>
                    <a:cubicBezTo>
                      <a:pt x="5939584" y="505613"/>
                      <a:pt x="5920486" y="507499"/>
                      <a:pt x="5903139" y="505186"/>
                    </a:cubicBezTo>
                    <a:cubicBezTo>
                      <a:pt x="5854306" y="498315"/>
                      <a:pt x="5806470" y="484677"/>
                      <a:pt x="5757547" y="480730"/>
                    </a:cubicBezTo>
                    <a:cubicBezTo>
                      <a:pt x="5676701" y="474297"/>
                      <a:pt x="5610121" y="519038"/>
                      <a:pt x="5540270" y="550023"/>
                    </a:cubicBezTo>
                    <a:cubicBezTo>
                      <a:pt x="5473801" y="579316"/>
                      <a:pt x="5419599" y="638949"/>
                      <a:pt x="5338128" y="631974"/>
                    </a:cubicBezTo>
                    <a:cubicBezTo>
                      <a:pt x="5329931" y="631367"/>
                      <a:pt x="5321476" y="639812"/>
                      <a:pt x="5312622" y="642454"/>
                    </a:cubicBezTo>
                    <a:cubicBezTo>
                      <a:pt x="5288350" y="649647"/>
                      <a:pt x="5264155" y="657994"/>
                      <a:pt x="5239393" y="662307"/>
                    </a:cubicBezTo>
                    <a:cubicBezTo>
                      <a:pt x="5209181" y="667862"/>
                      <a:pt x="5178072" y="668817"/>
                      <a:pt x="5147821" y="673791"/>
                    </a:cubicBezTo>
                    <a:cubicBezTo>
                      <a:pt x="5108908" y="679940"/>
                      <a:pt x="5070972" y="691848"/>
                      <a:pt x="5032111" y="694497"/>
                    </a:cubicBezTo>
                    <a:cubicBezTo>
                      <a:pt x="5000793" y="696632"/>
                      <a:pt x="4969032" y="688019"/>
                      <a:pt x="4937648" y="684913"/>
                    </a:cubicBezTo>
                    <a:cubicBezTo>
                      <a:pt x="4893363" y="680649"/>
                      <a:pt x="4845361" y="685962"/>
                      <a:pt x="4805529" y="670032"/>
                    </a:cubicBezTo>
                    <a:cubicBezTo>
                      <a:pt x="4763006" y="653119"/>
                      <a:pt x="4723244" y="646796"/>
                      <a:pt x="4681029" y="655792"/>
                    </a:cubicBezTo>
                    <a:cubicBezTo>
                      <a:pt x="4666957" y="658791"/>
                      <a:pt x="4649519" y="672217"/>
                      <a:pt x="4643990" y="685120"/>
                    </a:cubicBezTo>
                    <a:cubicBezTo>
                      <a:pt x="4631676" y="713928"/>
                      <a:pt x="4612585" y="720184"/>
                      <a:pt x="4585542" y="712411"/>
                    </a:cubicBezTo>
                    <a:cubicBezTo>
                      <a:pt x="4562077" y="705853"/>
                      <a:pt x="4533672" y="703713"/>
                      <a:pt x="4516947" y="689117"/>
                    </a:cubicBezTo>
                    <a:cubicBezTo>
                      <a:pt x="4469552" y="647774"/>
                      <a:pt x="4412904" y="650180"/>
                      <a:pt x="4356995" y="642048"/>
                    </a:cubicBezTo>
                    <a:cubicBezTo>
                      <a:pt x="4322867" y="637088"/>
                      <a:pt x="4291523" y="638934"/>
                      <a:pt x="4258219" y="646156"/>
                    </a:cubicBezTo>
                    <a:cubicBezTo>
                      <a:pt x="4185895" y="662159"/>
                      <a:pt x="4113776" y="651342"/>
                      <a:pt x="4042233" y="636117"/>
                    </a:cubicBezTo>
                    <a:cubicBezTo>
                      <a:pt x="3994923" y="625941"/>
                      <a:pt x="3946812" y="621063"/>
                      <a:pt x="3899777" y="610576"/>
                    </a:cubicBezTo>
                    <a:cubicBezTo>
                      <a:pt x="3864554" y="602488"/>
                      <a:pt x="3829196" y="592371"/>
                      <a:pt x="3796441" y="577707"/>
                    </a:cubicBezTo>
                    <a:cubicBezTo>
                      <a:pt x="3748937" y="556178"/>
                      <a:pt x="3706395" y="521788"/>
                      <a:pt x="3648774" y="535623"/>
                    </a:cubicBezTo>
                    <a:cubicBezTo>
                      <a:pt x="3598036" y="547820"/>
                      <a:pt x="3550396" y="532716"/>
                      <a:pt x="3502227" y="518518"/>
                    </a:cubicBezTo>
                    <a:cubicBezTo>
                      <a:pt x="3466848" y="508111"/>
                      <a:pt x="3431455" y="497410"/>
                      <a:pt x="3395228" y="491723"/>
                    </a:cubicBezTo>
                    <a:cubicBezTo>
                      <a:pt x="3352235" y="485040"/>
                      <a:pt x="3304663" y="492363"/>
                      <a:pt x="3265757" y="477242"/>
                    </a:cubicBezTo>
                    <a:cubicBezTo>
                      <a:pt x="3225052" y="461369"/>
                      <a:pt x="3193136" y="476075"/>
                      <a:pt x="3158404" y="483689"/>
                    </a:cubicBezTo>
                    <a:cubicBezTo>
                      <a:pt x="3102986" y="495623"/>
                      <a:pt x="3048333" y="514498"/>
                      <a:pt x="2990483" y="499212"/>
                    </a:cubicBezTo>
                    <a:cubicBezTo>
                      <a:pt x="2920173" y="480697"/>
                      <a:pt x="2850324" y="460405"/>
                      <a:pt x="2779802" y="443069"/>
                    </a:cubicBezTo>
                    <a:cubicBezTo>
                      <a:pt x="2752548" y="436477"/>
                      <a:pt x="2723606" y="434954"/>
                      <a:pt x="2695508" y="433082"/>
                    </a:cubicBezTo>
                    <a:cubicBezTo>
                      <a:pt x="2668903" y="431690"/>
                      <a:pt x="2637847" y="441965"/>
                      <a:pt x="2616713" y="431172"/>
                    </a:cubicBezTo>
                    <a:cubicBezTo>
                      <a:pt x="2562378" y="403411"/>
                      <a:pt x="2507687" y="391698"/>
                      <a:pt x="2447364" y="395810"/>
                    </a:cubicBezTo>
                    <a:cubicBezTo>
                      <a:pt x="2424744" y="397352"/>
                      <a:pt x="2401814" y="385802"/>
                      <a:pt x="2378751" y="385044"/>
                    </a:cubicBezTo>
                    <a:cubicBezTo>
                      <a:pt x="2347229" y="384281"/>
                      <a:pt x="2310735" y="378901"/>
                      <a:pt x="2284230" y="391782"/>
                    </a:cubicBezTo>
                    <a:cubicBezTo>
                      <a:pt x="2221919" y="422248"/>
                      <a:pt x="2168532" y="404037"/>
                      <a:pt x="2110801" y="382042"/>
                    </a:cubicBezTo>
                    <a:cubicBezTo>
                      <a:pt x="2053961" y="360279"/>
                      <a:pt x="1994577" y="343935"/>
                      <a:pt x="1934854" y="331108"/>
                    </a:cubicBezTo>
                    <a:cubicBezTo>
                      <a:pt x="1912400" y="326519"/>
                      <a:pt x="1886705" y="338470"/>
                      <a:pt x="1862479" y="342158"/>
                    </a:cubicBezTo>
                    <a:cubicBezTo>
                      <a:pt x="1853818" y="343333"/>
                      <a:pt x="1844309" y="344855"/>
                      <a:pt x="1836283" y="342488"/>
                    </a:cubicBezTo>
                    <a:cubicBezTo>
                      <a:pt x="1758698" y="319808"/>
                      <a:pt x="1680403" y="303878"/>
                      <a:pt x="1599327" y="323970"/>
                    </a:cubicBezTo>
                    <a:cubicBezTo>
                      <a:pt x="1591888" y="325937"/>
                      <a:pt x="1583257" y="323319"/>
                      <a:pt x="1575578" y="321802"/>
                    </a:cubicBezTo>
                    <a:cubicBezTo>
                      <a:pt x="1538035" y="313873"/>
                      <a:pt x="1500950" y="299795"/>
                      <a:pt x="1463288" y="298576"/>
                    </a:cubicBezTo>
                    <a:cubicBezTo>
                      <a:pt x="1370438" y="295582"/>
                      <a:pt x="1277384" y="298137"/>
                      <a:pt x="1184165" y="298373"/>
                    </a:cubicBezTo>
                    <a:cubicBezTo>
                      <a:pt x="1178344" y="298480"/>
                      <a:pt x="1172255" y="298896"/>
                      <a:pt x="1166899" y="297220"/>
                    </a:cubicBezTo>
                    <a:cubicBezTo>
                      <a:pt x="1131827" y="287082"/>
                      <a:pt x="1102238" y="293180"/>
                      <a:pt x="1074855" y="318934"/>
                    </a:cubicBezTo>
                    <a:cubicBezTo>
                      <a:pt x="1062808" y="330244"/>
                      <a:pt x="1045783" y="336940"/>
                      <a:pt x="1030232" y="343829"/>
                    </a:cubicBezTo>
                    <a:cubicBezTo>
                      <a:pt x="1007334" y="354132"/>
                      <a:pt x="983839" y="364180"/>
                      <a:pt x="959854" y="371351"/>
                    </a:cubicBezTo>
                    <a:cubicBezTo>
                      <a:pt x="936141" y="378210"/>
                      <a:pt x="910825" y="387219"/>
                      <a:pt x="887350" y="384742"/>
                    </a:cubicBezTo>
                    <a:cubicBezTo>
                      <a:pt x="845096" y="380339"/>
                      <a:pt x="804258" y="366810"/>
                      <a:pt x="762349" y="358882"/>
                    </a:cubicBezTo>
                    <a:cubicBezTo>
                      <a:pt x="747884" y="356082"/>
                      <a:pt x="732263" y="357732"/>
                      <a:pt x="717454" y="358448"/>
                    </a:cubicBezTo>
                    <a:cubicBezTo>
                      <a:pt x="683463" y="359893"/>
                      <a:pt x="649238" y="370675"/>
                      <a:pt x="616859" y="348700"/>
                    </a:cubicBezTo>
                    <a:cubicBezTo>
                      <a:pt x="586900" y="328019"/>
                      <a:pt x="558641" y="336644"/>
                      <a:pt x="529939" y="355789"/>
                    </a:cubicBezTo>
                    <a:cubicBezTo>
                      <a:pt x="509309" y="369433"/>
                      <a:pt x="485605" y="380664"/>
                      <a:pt x="461851" y="386945"/>
                    </a:cubicBezTo>
                    <a:cubicBezTo>
                      <a:pt x="429225" y="395576"/>
                      <a:pt x="396634" y="400422"/>
                      <a:pt x="360707" y="399082"/>
                    </a:cubicBezTo>
                    <a:cubicBezTo>
                      <a:pt x="335299" y="398193"/>
                      <a:pt x="314629" y="398437"/>
                      <a:pt x="293863" y="384410"/>
                    </a:cubicBezTo>
                    <a:cubicBezTo>
                      <a:pt x="290517" y="382308"/>
                      <a:pt x="284678" y="382122"/>
                      <a:pt x="280347" y="382711"/>
                    </a:cubicBezTo>
                    <a:cubicBezTo>
                      <a:pt x="223554" y="391535"/>
                      <a:pt x="166827" y="392780"/>
                      <a:pt x="108881" y="393231"/>
                    </a:cubicBezTo>
                    <a:cubicBezTo>
                      <a:pt x="90460" y="393322"/>
                      <a:pt x="71882" y="394571"/>
                      <a:pt x="53435" y="397222"/>
                    </a:cubicBezTo>
                    <a:lnTo>
                      <a:pt x="0" y="409348"/>
                    </a:ln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A676D0E-03AE-EADF-F2AC-EA8977DFE06A}"/>
              </a:ext>
            </a:extLst>
          </p:cNvPr>
          <p:cNvSpPr txBox="1"/>
          <p:nvPr/>
        </p:nvSpPr>
        <p:spPr>
          <a:xfrm>
            <a:off x="911654" y="2174789"/>
            <a:ext cx="2743199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2460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6D09588-9668-4D38-8AD4-C27CF2B2D4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77244A-02E1-06E6-938B-19824471F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498512"/>
            <a:ext cx="8740774" cy="13234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CGUHS Near Space Research Team ASCEND Project Roadmap</a:t>
            </a:r>
            <a:endParaRPr lang="en-US" sz="4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04340C-8AA1-F083-41D0-F4961EB521AD}"/>
              </a:ext>
            </a:extLst>
          </p:cNvPr>
          <p:cNvSpPr txBox="1"/>
          <p:nvPr/>
        </p:nvSpPr>
        <p:spPr>
          <a:xfrm>
            <a:off x="838199" y="3003160"/>
            <a:ext cx="8740775" cy="245430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chemeClr val="tx1">
                    <a:alpha val="80000"/>
                  </a:schemeClr>
                </a:solidFill>
              </a:rPr>
              <a:t>Phase II: Dual Payload RF Communication</a:t>
            </a:r>
            <a:endParaRPr lang="en-US" sz="2400">
              <a:solidFill>
                <a:schemeClr val="tx1">
                  <a:alpha val="80000"/>
                </a:schemeClr>
              </a:solidFill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chemeClr val="tx1">
                    <a:alpha val="80000"/>
                  </a:schemeClr>
                </a:solidFill>
              </a:rPr>
              <a:t>Goal:</a:t>
            </a:r>
            <a:r>
              <a:rPr lang="en-US" sz="2400">
                <a:solidFill>
                  <a:schemeClr val="tx1">
                    <a:alpha val="80000"/>
                  </a:schemeClr>
                </a:solidFill>
              </a:rPr>
              <a:t> Establish two-way RF communication between two payloads, transmitting internal payload temperature data.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chemeClr val="tx1">
                    <a:alpha val="80000"/>
                  </a:schemeClr>
                </a:solidFill>
              </a:rPr>
              <a:t>Timeline:</a:t>
            </a:r>
            <a:r>
              <a:rPr lang="en-US" sz="2400">
                <a:solidFill>
                  <a:schemeClr val="tx1">
                    <a:alpha val="80000"/>
                  </a:schemeClr>
                </a:solidFill>
              </a:rPr>
              <a:t> Spring 2025, 3-4 months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5A28492-272D-4814-AE2C-61575C989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6142518"/>
            <a:ext cx="10455568" cy="715482"/>
            <a:chOff x="0" y="6142518"/>
            <a:chExt cx="10455568" cy="715482"/>
          </a:xfrm>
          <a:effectLst>
            <a:outerShdw blurRad="381000" dist="152400" dir="16200000" algn="ctr" rotWithShape="0">
              <a:srgbClr val="000000">
                <a:alpha val="10000"/>
              </a:srgb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F778866-9933-4309-8E11-F83DDDBB1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7789" y="6848400"/>
              <a:ext cx="153399" cy="9600"/>
            </a:xfrm>
            <a:custGeom>
              <a:avLst/>
              <a:gdLst>
                <a:gd name="connsiteX0" fmla="*/ 92746 w 153399"/>
                <a:gd name="connsiteY0" fmla="*/ 43 h 9600"/>
                <a:gd name="connsiteX1" fmla="*/ 144918 w 153399"/>
                <a:gd name="connsiteY1" fmla="*/ 6433 h 9600"/>
                <a:gd name="connsiteX2" fmla="*/ 153399 w 153399"/>
                <a:gd name="connsiteY2" fmla="*/ 9600 h 9600"/>
                <a:gd name="connsiteX3" fmla="*/ 0 w 153399"/>
                <a:gd name="connsiteY3" fmla="*/ 9600 h 9600"/>
                <a:gd name="connsiteX4" fmla="*/ 26678 w 153399"/>
                <a:gd name="connsiteY4" fmla="*/ 6286 h 9600"/>
                <a:gd name="connsiteX5" fmla="*/ 92746 w 153399"/>
                <a:gd name="connsiteY5" fmla="*/ 43 h 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399" h="9600">
                  <a:moveTo>
                    <a:pt x="92746" y="43"/>
                  </a:moveTo>
                  <a:cubicBezTo>
                    <a:pt x="111004" y="-358"/>
                    <a:pt x="128295" y="2072"/>
                    <a:pt x="144918" y="6433"/>
                  </a:cubicBezTo>
                  <a:lnTo>
                    <a:pt x="153399" y="9600"/>
                  </a:lnTo>
                  <a:lnTo>
                    <a:pt x="0" y="9600"/>
                  </a:lnTo>
                  <a:lnTo>
                    <a:pt x="26678" y="6286"/>
                  </a:lnTo>
                  <a:cubicBezTo>
                    <a:pt x="48667" y="3255"/>
                    <a:pt x="70647" y="552"/>
                    <a:pt x="92746" y="43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D21D106-ABCB-4A50-84B3-D35C3B2B67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 flipH="1">
              <a:off x="0" y="6142518"/>
              <a:ext cx="10455568" cy="715481"/>
              <a:chOff x="0" y="0"/>
              <a:chExt cx="10455568" cy="715481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5E4ED97-1207-4104-A25F-8791916BF2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2"/>
                <a:ext cx="10455568" cy="715479"/>
              </a:xfrm>
              <a:custGeom>
                <a:avLst/>
                <a:gdLst>
                  <a:gd name="connsiteX0" fmla="*/ 0 w 10455568"/>
                  <a:gd name="connsiteY0" fmla="*/ 0 h 715479"/>
                  <a:gd name="connsiteX1" fmla="*/ 10455568 w 10455568"/>
                  <a:gd name="connsiteY1" fmla="*/ 0 h 715479"/>
                  <a:gd name="connsiteX2" fmla="*/ 10434629 w 10455568"/>
                  <a:gd name="connsiteY2" fmla="*/ 8947 h 715479"/>
                  <a:gd name="connsiteX3" fmla="*/ 10249341 w 10455568"/>
                  <a:gd name="connsiteY3" fmla="*/ 73146 h 715479"/>
                  <a:gd name="connsiteX4" fmla="*/ 10172148 w 10455568"/>
                  <a:gd name="connsiteY4" fmla="*/ 103170 h 715479"/>
                  <a:gd name="connsiteX5" fmla="*/ 9994576 w 10455568"/>
                  <a:gd name="connsiteY5" fmla="*/ 156647 h 715479"/>
                  <a:gd name="connsiteX6" fmla="*/ 9894474 w 10455568"/>
                  <a:gd name="connsiteY6" fmla="*/ 192604 h 715479"/>
                  <a:gd name="connsiteX7" fmla="*/ 9647603 w 10455568"/>
                  <a:gd name="connsiteY7" fmla="*/ 242354 h 715479"/>
                  <a:gd name="connsiteX8" fmla="*/ 9392533 w 10455568"/>
                  <a:gd name="connsiteY8" fmla="*/ 291498 h 715479"/>
                  <a:gd name="connsiteX9" fmla="*/ 9252019 w 10455568"/>
                  <a:gd name="connsiteY9" fmla="*/ 311564 h 715479"/>
                  <a:gd name="connsiteX10" fmla="*/ 9129899 w 10455568"/>
                  <a:gd name="connsiteY10" fmla="*/ 336497 h 715479"/>
                  <a:gd name="connsiteX11" fmla="*/ 9023312 w 10455568"/>
                  <a:gd name="connsiteY11" fmla="*/ 354253 h 715479"/>
                  <a:gd name="connsiteX12" fmla="*/ 8853949 w 10455568"/>
                  <a:gd name="connsiteY12" fmla="*/ 387064 h 715479"/>
                  <a:gd name="connsiteX13" fmla="*/ 8783278 w 10455568"/>
                  <a:gd name="connsiteY13" fmla="*/ 397418 h 715479"/>
                  <a:gd name="connsiteX14" fmla="*/ 8615640 w 10455568"/>
                  <a:gd name="connsiteY14" fmla="*/ 408552 h 715479"/>
                  <a:gd name="connsiteX15" fmla="*/ 8557154 w 10455568"/>
                  <a:gd name="connsiteY15" fmla="*/ 409627 h 715479"/>
                  <a:gd name="connsiteX16" fmla="*/ 8442474 w 10455568"/>
                  <a:gd name="connsiteY16" fmla="*/ 381318 h 715479"/>
                  <a:gd name="connsiteX17" fmla="*/ 8428959 w 10455568"/>
                  <a:gd name="connsiteY17" fmla="*/ 379618 h 715479"/>
                  <a:gd name="connsiteX18" fmla="*/ 8354329 w 10455568"/>
                  <a:gd name="connsiteY18" fmla="*/ 370428 h 715479"/>
                  <a:gd name="connsiteX19" fmla="*/ 8313705 w 10455568"/>
                  <a:gd name="connsiteY19" fmla="*/ 368535 h 715479"/>
                  <a:gd name="connsiteX20" fmla="*/ 8158571 w 10455568"/>
                  <a:gd name="connsiteY20" fmla="*/ 349396 h 715479"/>
                  <a:gd name="connsiteX21" fmla="*/ 8069467 w 10455568"/>
                  <a:gd name="connsiteY21" fmla="*/ 341485 h 715479"/>
                  <a:gd name="connsiteX22" fmla="*/ 7998265 w 10455568"/>
                  <a:gd name="connsiteY22" fmla="*/ 348379 h 715479"/>
                  <a:gd name="connsiteX23" fmla="*/ 7873167 w 10455568"/>
                  <a:gd name="connsiteY23" fmla="*/ 359529 h 715479"/>
                  <a:gd name="connsiteX24" fmla="*/ 7833600 w 10455568"/>
                  <a:gd name="connsiteY24" fmla="*/ 368926 h 715479"/>
                  <a:gd name="connsiteX25" fmla="*/ 7651338 w 10455568"/>
                  <a:gd name="connsiteY25" fmla="*/ 362121 h 715479"/>
                  <a:gd name="connsiteX26" fmla="*/ 7548003 w 10455568"/>
                  <a:gd name="connsiteY26" fmla="*/ 367710 h 715479"/>
                  <a:gd name="connsiteX27" fmla="*/ 7430093 w 10455568"/>
                  <a:gd name="connsiteY27" fmla="*/ 351855 h 715479"/>
                  <a:gd name="connsiteX28" fmla="*/ 7396245 w 10455568"/>
                  <a:gd name="connsiteY28" fmla="*/ 355328 h 715479"/>
                  <a:gd name="connsiteX29" fmla="*/ 7358394 w 10455568"/>
                  <a:gd name="connsiteY29" fmla="*/ 359950 h 715479"/>
                  <a:gd name="connsiteX30" fmla="*/ 7241933 w 10455568"/>
                  <a:gd name="connsiteY30" fmla="*/ 369637 h 715479"/>
                  <a:gd name="connsiteX31" fmla="*/ 7171767 w 10455568"/>
                  <a:gd name="connsiteY31" fmla="*/ 383160 h 715479"/>
                  <a:gd name="connsiteX32" fmla="*/ 7036569 w 10455568"/>
                  <a:gd name="connsiteY32" fmla="*/ 387132 h 715479"/>
                  <a:gd name="connsiteX33" fmla="*/ 6987200 w 10455568"/>
                  <a:gd name="connsiteY33" fmla="*/ 398073 h 715479"/>
                  <a:gd name="connsiteX34" fmla="*/ 6861115 w 10455568"/>
                  <a:gd name="connsiteY34" fmla="*/ 407542 h 715479"/>
                  <a:gd name="connsiteX35" fmla="*/ 6747718 w 10455568"/>
                  <a:gd name="connsiteY35" fmla="*/ 410900 h 715479"/>
                  <a:gd name="connsiteX36" fmla="*/ 6638839 w 10455568"/>
                  <a:gd name="connsiteY36" fmla="*/ 420654 h 715479"/>
                  <a:gd name="connsiteX37" fmla="*/ 6561486 w 10455568"/>
                  <a:gd name="connsiteY37" fmla="*/ 435540 h 715479"/>
                  <a:gd name="connsiteX38" fmla="*/ 6477200 w 10455568"/>
                  <a:gd name="connsiteY38" fmla="*/ 447113 h 715479"/>
                  <a:gd name="connsiteX39" fmla="*/ 6246111 w 10455568"/>
                  <a:gd name="connsiteY39" fmla="*/ 497537 h 715479"/>
                  <a:gd name="connsiteX40" fmla="*/ 6202328 w 10455568"/>
                  <a:gd name="connsiteY40" fmla="*/ 492074 h 715479"/>
                  <a:gd name="connsiteX41" fmla="*/ 5956458 w 10455568"/>
                  <a:gd name="connsiteY41" fmla="*/ 500965 h 715479"/>
                  <a:gd name="connsiteX42" fmla="*/ 5903139 w 10455568"/>
                  <a:gd name="connsiteY42" fmla="*/ 505186 h 715479"/>
                  <a:gd name="connsiteX43" fmla="*/ 5757547 w 10455568"/>
                  <a:gd name="connsiteY43" fmla="*/ 480730 h 715479"/>
                  <a:gd name="connsiteX44" fmla="*/ 5540270 w 10455568"/>
                  <a:gd name="connsiteY44" fmla="*/ 550023 h 715479"/>
                  <a:gd name="connsiteX45" fmla="*/ 5338128 w 10455568"/>
                  <a:gd name="connsiteY45" fmla="*/ 631974 h 715479"/>
                  <a:gd name="connsiteX46" fmla="*/ 5312622 w 10455568"/>
                  <a:gd name="connsiteY46" fmla="*/ 642454 h 715479"/>
                  <a:gd name="connsiteX47" fmla="*/ 5239393 w 10455568"/>
                  <a:gd name="connsiteY47" fmla="*/ 662307 h 715479"/>
                  <a:gd name="connsiteX48" fmla="*/ 5147821 w 10455568"/>
                  <a:gd name="connsiteY48" fmla="*/ 673791 h 715479"/>
                  <a:gd name="connsiteX49" fmla="*/ 5032111 w 10455568"/>
                  <a:gd name="connsiteY49" fmla="*/ 694497 h 715479"/>
                  <a:gd name="connsiteX50" fmla="*/ 4937648 w 10455568"/>
                  <a:gd name="connsiteY50" fmla="*/ 684913 h 715479"/>
                  <a:gd name="connsiteX51" fmla="*/ 4805529 w 10455568"/>
                  <a:gd name="connsiteY51" fmla="*/ 670032 h 715479"/>
                  <a:gd name="connsiteX52" fmla="*/ 4681029 w 10455568"/>
                  <a:gd name="connsiteY52" fmla="*/ 655792 h 715479"/>
                  <a:gd name="connsiteX53" fmla="*/ 4643990 w 10455568"/>
                  <a:gd name="connsiteY53" fmla="*/ 685120 h 715479"/>
                  <a:gd name="connsiteX54" fmla="*/ 4585542 w 10455568"/>
                  <a:gd name="connsiteY54" fmla="*/ 712411 h 715479"/>
                  <a:gd name="connsiteX55" fmla="*/ 4516947 w 10455568"/>
                  <a:gd name="connsiteY55" fmla="*/ 689117 h 715479"/>
                  <a:gd name="connsiteX56" fmla="*/ 4356995 w 10455568"/>
                  <a:gd name="connsiteY56" fmla="*/ 642048 h 715479"/>
                  <a:gd name="connsiteX57" fmla="*/ 4258219 w 10455568"/>
                  <a:gd name="connsiteY57" fmla="*/ 646156 h 715479"/>
                  <a:gd name="connsiteX58" fmla="*/ 4042233 w 10455568"/>
                  <a:gd name="connsiteY58" fmla="*/ 636117 h 715479"/>
                  <a:gd name="connsiteX59" fmla="*/ 3899777 w 10455568"/>
                  <a:gd name="connsiteY59" fmla="*/ 610576 h 715479"/>
                  <a:gd name="connsiteX60" fmla="*/ 3796441 w 10455568"/>
                  <a:gd name="connsiteY60" fmla="*/ 577707 h 715479"/>
                  <a:gd name="connsiteX61" fmla="*/ 3648774 w 10455568"/>
                  <a:gd name="connsiteY61" fmla="*/ 535623 h 715479"/>
                  <a:gd name="connsiteX62" fmla="*/ 3502227 w 10455568"/>
                  <a:gd name="connsiteY62" fmla="*/ 518518 h 715479"/>
                  <a:gd name="connsiteX63" fmla="*/ 3395228 w 10455568"/>
                  <a:gd name="connsiteY63" fmla="*/ 491723 h 715479"/>
                  <a:gd name="connsiteX64" fmla="*/ 3265757 w 10455568"/>
                  <a:gd name="connsiteY64" fmla="*/ 477242 h 715479"/>
                  <a:gd name="connsiteX65" fmla="*/ 3158404 w 10455568"/>
                  <a:gd name="connsiteY65" fmla="*/ 483689 h 715479"/>
                  <a:gd name="connsiteX66" fmla="*/ 2990483 w 10455568"/>
                  <a:gd name="connsiteY66" fmla="*/ 499212 h 715479"/>
                  <a:gd name="connsiteX67" fmla="*/ 2779802 w 10455568"/>
                  <a:gd name="connsiteY67" fmla="*/ 443069 h 715479"/>
                  <a:gd name="connsiteX68" fmla="*/ 2695508 w 10455568"/>
                  <a:gd name="connsiteY68" fmla="*/ 433082 h 715479"/>
                  <a:gd name="connsiteX69" fmla="*/ 2616713 w 10455568"/>
                  <a:gd name="connsiteY69" fmla="*/ 431172 h 715479"/>
                  <a:gd name="connsiteX70" fmla="*/ 2447364 w 10455568"/>
                  <a:gd name="connsiteY70" fmla="*/ 395810 h 715479"/>
                  <a:gd name="connsiteX71" fmla="*/ 2378751 w 10455568"/>
                  <a:gd name="connsiteY71" fmla="*/ 385044 h 715479"/>
                  <a:gd name="connsiteX72" fmla="*/ 2284230 w 10455568"/>
                  <a:gd name="connsiteY72" fmla="*/ 391782 h 715479"/>
                  <a:gd name="connsiteX73" fmla="*/ 2110801 w 10455568"/>
                  <a:gd name="connsiteY73" fmla="*/ 382042 h 715479"/>
                  <a:gd name="connsiteX74" fmla="*/ 1934854 w 10455568"/>
                  <a:gd name="connsiteY74" fmla="*/ 331108 h 715479"/>
                  <a:gd name="connsiteX75" fmla="*/ 1862479 w 10455568"/>
                  <a:gd name="connsiteY75" fmla="*/ 342158 h 715479"/>
                  <a:gd name="connsiteX76" fmla="*/ 1836283 w 10455568"/>
                  <a:gd name="connsiteY76" fmla="*/ 342488 h 715479"/>
                  <a:gd name="connsiteX77" fmla="*/ 1599327 w 10455568"/>
                  <a:gd name="connsiteY77" fmla="*/ 323970 h 715479"/>
                  <a:gd name="connsiteX78" fmla="*/ 1575578 w 10455568"/>
                  <a:gd name="connsiteY78" fmla="*/ 321802 h 715479"/>
                  <a:gd name="connsiteX79" fmla="*/ 1463288 w 10455568"/>
                  <a:gd name="connsiteY79" fmla="*/ 298576 h 715479"/>
                  <a:gd name="connsiteX80" fmla="*/ 1184165 w 10455568"/>
                  <a:gd name="connsiteY80" fmla="*/ 298373 h 715479"/>
                  <a:gd name="connsiteX81" fmla="*/ 1166899 w 10455568"/>
                  <a:gd name="connsiteY81" fmla="*/ 297220 h 715479"/>
                  <a:gd name="connsiteX82" fmla="*/ 1074855 w 10455568"/>
                  <a:gd name="connsiteY82" fmla="*/ 318934 h 715479"/>
                  <a:gd name="connsiteX83" fmla="*/ 1030232 w 10455568"/>
                  <a:gd name="connsiteY83" fmla="*/ 343829 h 715479"/>
                  <a:gd name="connsiteX84" fmla="*/ 959854 w 10455568"/>
                  <a:gd name="connsiteY84" fmla="*/ 371351 h 715479"/>
                  <a:gd name="connsiteX85" fmla="*/ 887350 w 10455568"/>
                  <a:gd name="connsiteY85" fmla="*/ 384742 h 715479"/>
                  <a:gd name="connsiteX86" fmla="*/ 762349 w 10455568"/>
                  <a:gd name="connsiteY86" fmla="*/ 358882 h 715479"/>
                  <a:gd name="connsiteX87" fmla="*/ 717454 w 10455568"/>
                  <a:gd name="connsiteY87" fmla="*/ 358448 h 715479"/>
                  <a:gd name="connsiteX88" fmla="*/ 616859 w 10455568"/>
                  <a:gd name="connsiteY88" fmla="*/ 348700 h 715479"/>
                  <a:gd name="connsiteX89" fmla="*/ 529939 w 10455568"/>
                  <a:gd name="connsiteY89" fmla="*/ 355789 h 715479"/>
                  <a:gd name="connsiteX90" fmla="*/ 461851 w 10455568"/>
                  <a:gd name="connsiteY90" fmla="*/ 386945 h 715479"/>
                  <a:gd name="connsiteX91" fmla="*/ 360707 w 10455568"/>
                  <a:gd name="connsiteY91" fmla="*/ 399082 h 715479"/>
                  <a:gd name="connsiteX92" fmla="*/ 293863 w 10455568"/>
                  <a:gd name="connsiteY92" fmla="*/ 384410 h 715479"/>
                  <a:gd name="connsiteX93" fmla="*/ 280347 w 10455568"/>
                  <a:gd name="connsiteY93" fmla="*/ 382711 h 715479"/>
                  <a:gd name="connsiteX94" fmla="*/ 108881 w 10455568"/>
                  <a:gd name="connsiteY94" fmla="*/ 393231 h 715479"/>
                  <a:gd name="connsiteX95" fmla="*/ 53435 w 10455568"/>
                  <a:gd name="connsiteY95" fmla="*/ 397222 h 715479"/>
                  <a:gd name="connsiteX96" fmla="*/ 0 w 10455568"/>
                  <a:gd name="connsiteY96" fmla="*/ 409348 h 71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10455568" h="715479">
                    <a:moveTo>
                      <a:pt x="0" y="0"/>
                    </a:moveTo>
                    <a:lnTo>
                      <a:pt x="10455568" y="0"/>
                    </a:lnTo>
                    <a:lnTo>
                      <a:pt x="10434629" y="8947"/>
                    </a:lnTo>
                    <a:cubicBezTo>
                      <a:pt x="10373917" y="32898"/>
                      <a:pt x="10311087" y="51455"/>
                      <a:pt x="10249341" y="73146"/>
                    </a:cubicBezTo>
                    <a:cubicBezTo>
                      <a:pt x="10223176" y="82504"/>
                      <a:pt x="10198388" y="94974"/>
                      <a:pt x="10172148" y="103170"/>
                    </a:cubicBezTo>
                    <a:cubicBezTo>
                      <a:pt x="10113395" y="121743"/>
                      <a:pt x="10053617" y="138053"/>
                      <a:pt x="9994576" y="156647"/>
                    </a:cubicBezTo>
                    <a:cubicBezTo>
                      <a:pt x="9960929" y="167389"/>
                      <a:pt x="9928899" y="184724"/>
                      <a:pt x="9894474" y="192604"/>
                    </a:cubicBezTo>
                    <a:cubicBezTo>
                      <a:pt x="9812718" y="211289"/>
                      <a:pt x="9730121" y="226242"/>
                      <a:pt x="9647603" y="242354"/>
                    </a:cubicBezTo>
                    <a:cubicBezTo>
                      <a:pt x="9562500" y="258935"/>
                      <a:pt x="9477721" y="276078"/>
                      <a:pt x="9392533" y="291498"/>
                    </a:cubicBezTo>
                    <a:cubicBezTo>
                      <a:pt x="9345891" y="299632"/>
                      <a:pt x="9298681" y="303723"/>
                      <a:pt x="9252019" y="311564"/>
                    </a:cubicBezTo>
                    <a:cubicBezTo>
                      <a:pt x="9211115" y="318433"/>
                      <a:pt x="9170740" y="328758"/>
                      <a:pt x="9129899" y="336497"/>
                    </a:cubicBezTo>
                    <a:cubicBezTo>
                      <a:pt x="9094507" y="342987"/>
                      <a:pt x="9058706" y="347759"/>
                      <a:pt x="9023312" y="354253"/>
                    </a:cubicBezTo>
                    <a:cubicBezTo>
                      <a:pt x="8966639" y="364814"/>
                      <a:pt x="8910315" y="376230"/>
                      <a:pt x="8853949" y="387064"/>
                    </a:cubicBezTo>
                    <a:cubicBezTo>
                      <a:pt x="8830350" y="391295"/>
                      <a:pt x="8805902" y="400245"/>
                      <a:pt x="8783278" y="397418"/>
                    </a:cubicBezTo>
                    <a:cubicBezTo>
                      <a:pt x="8726267" y="390232"/>
                      <a:pt x="8671093" y="397198"/>
                      <a:pt x="8615640" y="408552"/>
                    </a:cubicBezTo>
                    <a:cubicBezTo>
                      <a:pt x="8596680" y="412471"/>
                      <a:pt x="8576049" y="413291"/>
                      <a:pt x="8557154" y="409627"/>
                    </a:cubicBezTo>
                    <a:cubicBezTo>
                      <a:pt x="8518491" y="402356"/>
                      <a:pt x="8480716" y="390947"/>
                      <a:pt x="8442474" y="381318"/>
                    </a:cubicBezTo>
                    <a:cubicBezTo>
                      <a:pt x="8438313" y="380145"/>
                      <a:pt x="8433365" y="380189"/>
                      <a:pt x="8428959" y="379618"/>
                    </a:cubicBezTo>
                    <a:cubicBezTo>
                      <a:pt x="8403970" y="376366"/>
                      <a:pt x="8379279" y="373098"/>
                      <a:pt x="8354329" y="370428"/>
                    </a:cubicBezTo>
                    <a:cubicBezTo>
                      <a:pt x="8340833" y="369017"/>
                      <a:pt x="8327184" y="369657"/>
                      <a:pt x="8313705" y="368535"/>
                    </a:cubicBezTo>
                    <a:cubicBezTo>
                      <a:pt x="8261532" y="363935"/>
                      <a:pt x="8205623" y="381441"/>
                      <a:pt x="8158571" y="349396"/>
                    </a:cubicBezTo>
                    <a:cubicBezTo>
                      <a:pt x="8128030" y="328752"/>
                      <a:pt x="8100257" y="335890"/>
                      <a:pt x="8069467" y="341485"/>
                    </a:cubicBezTo>
                    <a:cubicBezTo>
                      <a:pt x="8046153" y="345696"/>
                      <a:pt x="8022024" y="346466"/>
                      <a:pt x="7998265" y="348379"/>
                    </a:cubicBezTo>
                    <a:cubicBezTo>
                      <a:pt x="7956565" y="352093"/>
                      <a:pt x="7914826" y="355232"/>
                      <a:pt x="7873167" y="359529"/>
                    </a:cubicBezTo>
                    <a:cubicBezTo>
                      <a:pt x="7859864" y="361016"/>
                      <a:pt x="7846730" y="369197"/>
                      <a:pt x="7833600" y="368926"/>
                    </a:cubicBezTo>
                    <a:cubicBezTo>
                      <a:pt x="7772906" y="367528"/>
                      <a:pt x="7711993" y="362939"/>
                      <a:pt x="7651338" y="362121"/>
                    </a:cubicBezTo>
                    <a:cubicBezTo>
                      <a:pt x="7616924" y="361556"/>
                      <a:pt x="7582209" y="369456"/>
                      <a:pt x="7548003" y="367710"/>
                    </a:cubicBezTo>
                    <a:cubicBezTo>
                      <a:pt x="7508539" y="365739"/>
                      <a:pt x="7469448" y="356458"/>
                      <a:pt x="7430093" y="351855"/>
                    </a:cubicBezTo>
                    <a:cubicBezTo>
                      <a:pt x="7419227" y="350559"/>
                      <a:pt x="7407516" y="353979"/>
                      <a:pt x="7396245" y="355328"/>
                    </a:cubicBezTo>
                    <a:cubicBezTo>
                      <a:pt x="7383524" y="356781"/>
                      <a:pt x="7371134" y="358791"/>
                      <a:pt x="7358394" y="359950"/>
                    </a:cubicBezTo>
                    <a:cubicBezTo>
                      <a:pt x="7319573" y="363179"/>
                      <a:pt x="7280655" y="364958"/>
                      <a:pt x="7241933" y="369637"/>
                    </a:cubicBezTo>
                    <a:cubicBezTo>
                      <a:pt x="7218235" y="372418"/>
                      <a:pt x="7194108" y="386008"/>
                      <a:pt x="7171767" y="383160"/>
                    </a:cubicBezTo>
                    <a:cubicBezTo>
                      <a:pt x="7126248" y="377813"/>
                      <a:pt x="7082583" y="399728"/>
                      <a:pt x="7036569" y="387132"/>
                    </a:cubicBezTo>
                    <a:cubicBezTo>
                      <a:pt x="7022328" y="383442"/>
                      <a:pt x="7003983" y="396347"/>
                      <a:pt x="6987200" y="398073"/>
                    </a:cubicBezTo>
                    <a:cubicBezTo>
                      <a:pt x="6945251" y="402388"/>
                      <a:pt x="6903183" y="404965"/>
                      <a:pt x="6861115" y="407542"/>
                    </a:cubicBezTo>
                    <a:cubicBezTo>
                      <a:pt x="6823394" y="409822"/>
                      <a:pt x="6784520" y="416550"/>
                      <a:pt x="6747718" y="410900"/>
                    </a:cubicBezTo>
                    <a:cubicBezTo>
                      <a:pt x="6709137" y="404791"/>
                      <a:pt x="6674999" y="408284"/>
                      <a:pt x="6638839" y="420654"/>
                    </a:cubicBezTo>
                    <a:cubicBezTo>
                      <a:pt x="6614066" y="429044"/>
                      <a:pt x="6587444" y="431733"/>
                      <a:pt x="6561486" y="435540"/>
                    </a:cubicBezTo>
                    <a:cubicBezTo>
                      <a:pt x="6533513" y="439778"/>
                      <a:pt x="6502069" y="435804"/>
                      <a:pt x="6477200" y="447113"/>
                    </a:cubicBezTo>
                    <a:cubicBezTo>
                      <a:pt x="6403159" y="480713"/>
                      <a:pt x="6325566" y="492119"/>
                      <a:pt x="6246111" y="497537"/>
                    </a:cubicBezTo>
                    <a:cubicBezTo>
                      <a:pt x="6231608" y="498524"/>
                      <a:pt x="6216540" y="495475"/>
                      <a:pt x="6202328" y="492074"/>
                    </a:cubicBezTo>
                    <a:cubicBezTo>
                      <a:pt x="6119346" y="471508"/>
                      <a:pt x="6038018" y="479381"/>
                      <a:pt x="5956458" y="500965"/>
                    </a:cubicBezTo>
                    <a:cubicBezTo>
                      <a:pt x="5939584" y="505613"/>
                      <a:pt x="5920486" y="507499"/>
                      <a:pt x="5903139" y="505186"/>
                    </a:cubicBezTo>
                    <a:cubicBezTo>
                      <a:pt x="5854306" y="498315"/>
                      <a:pt x="5806470" y="484677"/>
                      <a:pt x="5757547" y="480730"/>
                    </a:cubicBezTo>
                    <a:cubicBezTo>
                      <a:pt x="5676701" y="474297"/>
                      <a:pt x="5610121" y="519038"/>
                      <a:pt x="5540270" y="550023"/>
                    </a:cubicBezTo>
                    <a:cubicBezTo>
                      <a:pt x="5473801" y="579316"/>
                      <a:pt x="5419599" y="638949"/>
                      <a:pt x="5338128" y="631974"/>
                    </a:cubicBezTo>
                    <a:cubicBezTo>
                      <a:pt x="5329931" y="631367"/>
                      <a:pt x="5321476" y="639812"/>
                      <a:pt x="5312622" y="642454"/>
                    </a:cubicBezTo>
                    <a:cubicBezTo>
                      <a:pt x="5288350" y="649647"/>
                      <a:pt x="5264155" y="657994"/>
                      <a:pt x="5239393" y="662307"/>
                    </a:cubicBezTo>
                    <a:cubicBezTo>
                      <a:pt x="5209181" y="667862"/>
                      <a:pt x="5178072" y="668817"/>
                      <a:pt x="5147821" y="673791"/>
                    </a:cubicBezTo>
                    <a:cubicBezTo>
                      <a:pt x="5108908" y="679940"/>
                      <a:pt x="5070972" y="691848"/>
                      <a:pt x="5032111" y="694497"/>
                    </a:cubicBezTo>
                    <a:cubicBezTo>
                      <a:pt x="5000793" y="696632"/>
                      <a:pt x="4969032" y="688019"/>
                      <a:pt x="4937648" y="684913"/>
                    </a:cubicBezTo>
                    <a:cubicBezTo>
                      <a:pt x="4893363" y="680649"/>
                      <a:pt x="4845361" y="685962"/>
                      <a:pt x="4805529" y="670032"/>
                    </a:cubicBezTo>
                    <a:cubicBezTo>
                      <a:pt x="4763006" y="653119"/>
                      <a:pt x="4723244" y="646796"/>
                      <a:pt x="4681029" y="655792"/>
                    </a:cubicBezTo>
                    <a:cubicBezTo>
                      <a:pt x="4666957" y="658791"/>
                      <a:pt x="4649519" y="672217"/>
                      <a:pt x="4643990" y="685120"/>
                    </a:cubicBezTo>
                    <a:cubicBezTo>
                      <a:pt x="4631676" y="713928"/>
                      <a:pt x="4612585" y="720184"/>
                      <a:pt x="4585542" y="712411"/>
                    </a:cubicBezTo>
                    <a:cubicBezTo>
                      <a:pt x="4562077" y="705853"/>
                      <a:pt x="4533672" y="703713"/>
                      <a:pt x="4516947" y="689117"/>
                    </a:cubicBezTo>
                    <a:cubicBezTo>
                      <a:pt x="4469552" y="647774"/>
                      <a:pt x="4412904" y="650180"/>
                      <a:pt x="4356995" y="642048"/>
                    </a:cubicBezTo>
                    <a:cubicBezTo>
                      <a:pt x="4322867" y="637088"/>
                      <a:pt x="4291523" y="638934"/>
                      <a:pt x="4258219" y="646156"/>
                    </a:cubicBezTo>
                    <a:cubicBezTo>
                      <a:pt x="4185895" y="662159"/>
                      <a:pt x="4113776" y="651342"/>
                      <a:pt x="4042233" y="636117"/>
                    </a:cubicBezTo>
                    <a:cubicBezTo>
                      <a:pt x="3994923" y="625941"/>
                      <a:pt x="3946812" y="621063"/>
                      <a:pt x="3899777" y="610576"/>
                    </a:cubicBezTo>
                    <a:cubicBezTo>
                      <a:pt x="3864554" y="602488"/>
                      <a:pt x="3829196" y="592371"/>
                      <a:pt x="3796441" y="577707"/>
                    </a:cubicBezTo>
                    <a:cubicBezTo>
                      <a:pt x="3748937" y="556178"/>
                      <a:pt x="3706395" y="521788"/>
                      <a:pt x="3648774" y="535623"/>
                    </a:cubicBezTo>
                    <a:cubicBezTo>
                      <a:pt x="3598036" y="547820"/>
                      <a:pt x="3550396" y="532716"/>
                      <a:pt x="3502227" y="518518"/>
                    </a:cubicBezTo>
                    <a:cubicBezTo>
                      <a:pt x="3466848" y="508111"/>
                      <a:pt x="3431455" y="497410"/>
                      <a:pt x="3395228" y="491723"/>
                    </a:cubicBezTo>
                    <a:cubicBezTo>
                      <a:pt x="3352235" y="485040"/>
                      <a:pt x="3304663" y="492363"/>
                      <a:pt x="3265757" y="477242"/>
                    </a:cubicBezTo>
                    <a:cubicBezTo>
                      <a:pt x="3225052" y="461369"/>
                      <a:pt x="3193136" y="476075"/>
                      <a:pt x="3158404" y="483689"/>
                    </a:cubicBezTo>
                    <a:cubicBezTo>
                      <a:pt x="3102986" y="495623"/>
                      <a:pt x="3048333" y="514498"/>
                      <a:pt x="2990483" y="499212"/>
                    </a:cubicBezTo>
                    <a:cubicBezTo>
                      <a:pt x="2920173" y="480697"/>
                      <a:pt x="2850324" y="460405"/>
                      <a:pt x="2779802" y="443069"/>
                    </a:cubicBezTo>
                    <a:cubicBezTo>
                      <a:pt x="2752548" y="436477"/>
                      <a:pt x="2723606" y="434954"/>
                      <a:pt x="2695508" y="433082"/>
                    </a:cubicBezTo>
                    <a:cubicBezTo>
                      <a:pt x="2668903" y="431690"/>
                      <a:pt x="2637847" y="441965"/>
                      <a:pt x="2616713" y="431172"/>
                    </a:cubicBezTo>
                    <a:cubicBezTo>
                      <a:pt x="2562378" y="403411"/>
                      <a:pt x="2507687" y="391698"/>
                      <a:pt x="2447364" y="395810"/>
                    </a:cubicBezTo>
                    <a:cubicBezTo>
                      <a:pt x="2424744" y="397352"/>
                      <a:pt x="2401814" y="385802"/>
                      <a:pt x="2378751" y="385044"/>
                    </a:cubicBezTo>
                    <a:cubicBezTo>
                      <a:pt x="2347229" y="384281"/>
                      <a:pt x="2310735" y="378901"/>
                      <a:pt x="2284230" y="391782"/>
                    </a:cubicBezTo>
                    <a:cubicBezTo>
                      <a:pt x="2221919" y="422248"/>
                      <a:pt x="2168532" y="404037"/>
                      <a:pt x="2110801" y="382042"/>
                    </a:cubicBezTo>
                    <a:cubicBezTo>
                      <a:pt x="2053961" y="360279"/>
                      <a:pt x="1994577" y="343935"/>
                      <a:pt x="1934854" y="331108"/>
                    </a:cubicBezTo>
                    <a:cubicBezTo>
                      <a:pt x="1912400" y="326519"/>
                      <a:pt x="1886705" y="338470"/>
                      <a:pt x="1862479" y="342158"/>
                    </a:cubicBezTo>
                    <a:cubicBezTo>
                      <a:pt x="1853818" y="343333"/>
                      <a:pt x="1844309" y="344855"/>
                      <a:pt x="1836283" y="342488"/>
                    </a:cubicBezTo>
                    <a:cubicBezTo>
                      <a:pt x="1758698" y="319808"/>
                      <a:pt x="1680403" y="303878"/>
                      <a:pt x="1599327" y="323970"/>
                    </a:cubicBezTo>
                    <a:cubicBezTo>
                      <a:pt x="1591888" y="325937"/>
                      <a:pt x="1583257" y="323319"/>
                      <a:pt x="1575578" y="321802"/>
                    </a:cubicBezTo>
                    <a:cubicBezTo>
                      <a:pt x="1538035" y="313873"/>
                      <a:pt x="1500950" y="299795"/>
                      <a:pt x="1463288" y="298576"/>
                    </a:cubicBezTo>
                    <a:cubicBezTo>
                      <a:pt x="1370438" y="295582"/>
                      <a:pt x="1277384" y="298137"/>
                      <a:pt x="1184165" y="298373"/>
                    </a:cubicBezTo>
                    <a:cubicBezTo>
                      <a:pt x="1178344" y="298480"/>
                      <a:pt x="1172255" y="298896"/>
                      <a:pt x="1166899" y="297220"/>
                    </a:cubicBezTo>
                    <a:cubicBezTo>
                      <a:pt x="1131827" y="287082"/>
                      <a:pt x="1102238" y="293180"/>
                      <a:pt x="1074855" y="318934"/>
                    </a:cubicBezTo>
                    <a:cubicBezTo>
                      <a:pt x="1062808" y="330244"/>
                      <a:pt x="1045783" y="336940"/>
                      <a:pt x="1030232" y="343829"/>
                    </a:cubicBezTo>
                    <a:cubicBezTo>
                      <a:pt x="1007334" y="354132"/>
                      <a:pt x="983839" y="364180"/>
                      <a:pt x="959854" y="371351"/>
                    </a:cubicBezTo>
                    <a:cubicBezTo>
                      <a:pt x="936141" y="378210"/>
                      <a:pt x="910825" y="387219"/>
                      <a:pt x="887350" y="384742"/>
                    </a:cubicBezTo>
                    <a:cubicBezTo>
                      <a:pt x="845096" y="380339"/>
                      <a:pt x="804258" y="366810"/>
                      <a:pt x="762349" y="358882"/>
                    </a:cubicBezTo>
                    <a:cubicBezTo>
                      <a:pt x="747884" y="356082"/>
                      <a:pt x="732263" y="357732"/>
                      <a:pt x="717454" y="358448"/>
                    </a:cubicBezTo>
                    <a:cubicBezTo>
                      <a:pt x="683463" y="359893"/>
                      <a:pt x="649238" y="370675"/>
                      <a:pt x="616859" y="348700"/>
                    </a:cubicBezTo>
                    <a:cubicBezTo>
                      <a:pt x="586900" y="328019"/>
                      <a:pt x="558641" y="336644"/>
                      <a:pt x="529939" y="355789"/>
                    </a:cubicBezTo>
                    <a:cubicBezTo>
                      <a:pt x="509309" y="369433"/>
                      <a:pt x="485605" y="380664"/>
                      <a:pt x="461851" y="386945"/>
                    </a:cubicBezTo>
                    <a:cubicBezTo>
                      <a:pt x="429225" y="395576"/>
                      <a:pt x="396634" y="400422"/>
                      <a:pt x="360707" y="399082"/>
                    </a:cubicBezTo>
                    <a:cubicBezTo>
                      <a:pt x="335299" y="398193"/>
                      <a:pt x="314629" y="398437"/>
                      <a:pt x="293863" y="384410"/>
                    </a:cubicBezTo>
                    <a:cubicBezTo>
                      <a:pt x="290517" y="382308"/>
                      <a:pt x="284678" y="382122"/>
                      <a:pt x="280347" y="382711"/>
                    </a:cubicBezTo>
                    <a:cubicBezTo>
                      <a:pt x="223554" y="391535"/>
                      <a:pt x="166827" y="392780"/>
                      <a:pt x="108881" y="393231"/>
                    </a:cubicBezTo>
                    <a:cubicBezTo>
                      <a:pt x="90460" y="393322"/>
                      <a:pt x="71882" y="394571"/>
                      <a:pt x="53435" y="397222"/>
                    </a:cubicBezTo>
                    <a:lnTo>
                      <a:pt x="0" y="409348"/>
                    </a:lnTo>
                    <a:close/>
                  </a:path>
                </a:pathLst>
              </a:custGeom>
              <a:solidFill>
                <a:schemeClr val="l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024CB190-EFCD-4B40-9CDD-E3C0EB4B3C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0"/>
                <a:ext cx="10455568" cy="715479"/>
              </a:xfrm>
              <a:custGeom>
                <a:avLst/>
                <a:gdLst>
                  <a:gd name="connsiteX0" fmla="*/ 0 w 10455568"/>
                  <a:gd name="connsiteY0" fmla="*/ 0 h 715479"/>
                  <a:gd name="connsiteX1" fmla="*/ 10455568 w 10455568"/>
                  <a:gd name="connsiteY1" fmla="*/ 0 h 715479"/>
                  <a:gd name="connsiteX2" fmla="*/ 10434629 w 10455568"/>
                  <a:gd name="connsiteY2" fmla="*/ 8947 h 715479"/>
                  <a:gd name="connsiteX3" fmla="*/ 10249341 w 10455568"/>
                  <a:gd name="connsiteY3" fmla="*/ 73146 h 715479"/>
                  <a:gd name="connsiteX4" fmla="*/ 10172148 w 10455568"/>
                  <a:gd name="connsiteY4" fmla="*/ 103170 h 715479"/>
                  <a:gd name="connsiteX5" fmla="*/ 9994576 w 10455568"/>
                  <a:gd name="connsiteY5" fmla="*/ 156647 h 715479"/>
                  <a:gd name="connsiteX6" fmla="*/ 9894474 w 10455568"/>
                  <a:gd name="connsiteY6" fmla="*/ 192604 h 715479"/>
                  <a:gd name="connsiteX7" fmla="*/ 9647603 w 10455568"/>
                  <a:gd name="connsiteY7" fmla="*/ 242354 h 715479"/>
                  <a:gd name="connsiteX8" fmla="*/ 9392533 w 10455568"/>
                  <a:gd name="connsiteY8" fmla="*/ 291498 h 715479"/>
                  <a:gd name="connsiteX9" fmla="*/ 9252019 w 10455568"/>
                  <a:gd name="connsiteY9" fmla="*/ 311564 h 715479"/>
                  <a:gd name="connsiteX10" fmla="*/ 9129899 w 10455568"/>
                  <a:gd name="connsiteY10" fmla="*/ 336497 h 715479"/>
                  <a:gd name="connsiteX11" fmla="*/ 9023312 w 10455568"/>
                  <a:gd name="connsiteY11" fmla="*/ 354253 h 715479"/>
                  <a:gd name="connsiteX12" fmla="*/ 8853949 w 10455568"/>
                  <a:gd name="connsiteY12" fmla="*/ 387064 h 715479"/>
                  <a:gd name="connsiteX13" fmla="*/ 8783278 w 10455568"/>
                  <a:gd name="connsiteY13" fmla="*/ 397418 h 715479"/>
                  <a:gd name="connsiteX14" fmla="*/ 8615640 w 10455568"/>
                  <a:gd name="connsiteY14" fmla="*/ 408552 h 715479"/>
                  <a:gd name="connsiteX15" fmla="*/ 8557154 w 10455568"/>
                  <a:gd name="connsiteY15" fmla="*/ 409627 h 715479"/>
                  <a:gd name="connsiteX16" fmla="*/ 8442474 w 10455568"/>
                  <a:gd name="connsiteY16" fmla="*/ 381318 h 715479"/>
                  <a:gd name="connsiteX17" fmla="*/ 8428959 w 10455568"/>
                  <a:gd name="connsiteY17" fmla="*/ 379618 h 715479"/>
                  <a:gd name="connsiteX18" fmla="*/ 8354329 w 10455568"/>
                  <a:gd name="connsiteY18" fmla="*/ 370428 h 715479"/>
                  <a:gd name="connsiteX19" fmla="*/ 8313705 w 10455568"/>
                  <a:gd name="connsiteY19" fmla="*/ 368535 h 715479"/>
                  <a:gd name="connsiteX20" fmla="*/ 8158571 w 10455568"/>
                  <a:gd name="connsiteY20" fmla="*/ 349396 h 715479"/>
                  <a:gd name="connsiteX21" fmla="*/ 8069467 w 10455568"/>
                  <a:gd name="connsiteY21" fmla="*/ 341485 h 715479"/>
                  <a:gd name="connsiteX22" fmla="*/ 7998265 w 10455568"/>
                  <a:gd name="connsiteY22" fmla="*/ 348379 h 715479"/>
                  <a:gd name="connsiteX23" fmla="*/ 7873167 w 10455568"/>
                  <a:gd name="connsiteY23" fmla="*/ 359529 h 715479"/>
                  <a:gd name="connsiteX24" fmla="*/ 7833600 w 10455568"/>
                  <a:gd name="connsiteY24" fmla="*/ 368926 h 715479"/>
                  <a:gd name="connsiteX25" fmla="*/ 7651338 w 10455568"/>
                  <a:gd name="connsiteY25" fmla="*/ 362121 h 715479"/>
                  <a:gd name="connsiteX26" fmla="*/ 7548003 w 10455568"/>
                  <a:gd name="connsiteY26" fmla="*/ 367710 h 715479"/>
                  <a:gd name="connsiteX27" fmla="*/ 7430093 w 10455568"/>
                  <a:gd name="connsiteY27" fmla="*/ 351855 h 715479"/>
                  <a:gd name="connsiteX28" fmla="*/ 7396245 w 10455568"/>
                  <a:gd name="connsiteY28" fmla="*/ 355328 h 715479"/>
                  <a:gd name="connsiteX29" fmla="*/ 7358394 w 10455568"/>
                  <a:gd name="connsiteY29" fmla="*/ 359950 h 715479"/>
                  <a:gd name="connsiteX30" fmla="*/ 7241933 w 10455568"/>
                  <a:gd name="connsiteY30" fmla="*/ 369637 h 715479"/>
                  <a:gd name="connsiteX31" fmla="*/ 7171767 w 10455568"/>
                  <a:gd name="connsiteY31" fmla="*/ 383160 h 715479"/>
                  <a:gd name="connsiteX32" fmla="*/ 7036569 w 10455568"/>
                  <a:gd name="connsiteY32" fmla="*/ 387132 h 715479"/>
                  <a:gd name="connsiteX33" fmla="*/ 6987200 w 10455568"/>
                  <a:gd name="connsiteY33" fmla="*/ 398073 h 715479"/>
                  <a:gd name="connsiteX34" fmla="*/ 6861115 w 10455568"/>
                  <a:gd name="connsiteY34" fmla="*/ 407542 h 715479"/>
                  <a:gd name="connsiteX35" fmla="*/ 6747718 w 10455568"/>
                  <a:gd name="connsiteY35" fmla="*/ 410900 h 715479"/>
                  <a:gd name="connsiteX36" fmla="*/ 6638839 w 10455568"/>
                  <a:gd name="connsiteY36" fmla="*/ 420654 h 715479"/>
                  <a:gd name="connsiteX37" fmla="*/ 6561486 w 10455568"/>
                  <a:gd name="connsiteY37" fmla="*/ 435540 h 715479"/>
                  <a:gd name="connsiteX38" fmla="*/ 6477200 w 10455568"/>
                  <a:gd name="connsiteY38" fmla="*/ 447113 h 715479"/>
                  <a:gd name="connsiteX39" fmla="*/ 6246111 w 10455568"/>
                  <a:gd name="connsiteY39" fmla="*/ 497537 h 715479"/>
                  <a:gd name="connsiteX40" fmla="*/ 6202328 w 10455568"/>
                  <a:gd name="connsiteY40" fmla="*/ 492074 h 715479"/>
                  <a:gd name="connsiteX41" fmla="*/ 5956458 w 10455568"/>
                  <a:gd name="connsiteY41" fmla="*/ 500965 h 715479"/>
                  <a:gd name="connsiteX42" fmla="*/ 5903139 w 10455568"/>
                  <a:gd name="connsiteY42" fmla="*/ 505186 h 715479"/>
                  <a:gd name="connsiteX43" fmla="*/ 5757547 w 10455568"/>
                  <a:gd name="connsiteY43" fmla="*/ 480730 h 715479"/>
                  <a:gd name="connsiteX44" fmla="*/ 5540270 w 10455568"/>
                  <a:gd name="connsiteY44" fmla="*/ 550023 h 715479"/>
                  <a:gd name="connsiteX45" fmla="*/ 5338128 w 10455568"/>
                  <a:gd name="connsiteY45" fmla="*/ 631974 h 715479"/>
                  <a:gd name="connsiteX46" fmla="*/ 5312622 w 10455568"/>
                  <a:gd name="connsiteY46" fmla="*/ 642454 h 715479"/>
                  <a:gd name="connsiteX47" fmla="*/ 5239393 w 10455568"/>
                  <a:gd name="connsiteY47" fmla="*/ 662307 h 715479"/>
                  <a:gd name="connsiteX48" fmla="*/ 5147821 w 10455568"/>
                  <a:gd name="connsiteY48" fmla="*/ 673791 h 715479"/>
                  <a:gd name="connsiteX49" fmla="*/ 5032111 w 10455568"/>
                  <a:gd name="connsiteY49" fmla="*/ 694497 h 715479"/>
                  <a:gd name="connsiteX50" fmla="*/ 4937648 w 10455568"/>
                  <a:gd name="connsiteY50" fmla="*/ 684913 h 715479"/>
                  <a:gd name="connsiteX51" fmla="*/ 4805529 w 10455568"/>
                  <a:gd name="connsiteY51" fmla="*/ 670032 h 715479"/>
                  <a:gd name="connsiteX52" fmla="*/ 4681029 w 10455568"/>
                  <a:gd name="connsiteY52" fmla="*/ 655792 h 715479"/>
                  <a:gd name="connsiteX53" fmla="*/ 4643990 w 10455568"/>
                  <a:gd name="connsiteY53" fmla="*/ 685120 h 715479"/>
                  <a:gd name="connsiteX54" fmla="*/ 4585542 w 10455568"/>
                  <a:gd name="connsiteY54" fmla="*/ 712411 h 715479"/>
                  <a:gd name="connsiteX55" fmla="*/ 4516947 w 10455568"/>
                  <a:gd name="connsiteY55" fmla="*/ 689117 h 715479"/>
                  <a:gd name="connsiteX56" fmla="*/ 4356995 w 10455568"/>
                  <a:gd name="connsiteY56" fmla="*/ 642048 h 715479"/>
                  <a:gd name="connsiteX57" fmla="*/ 4258219 w 10455568"/>
                  <a:gd name="connsiteY57" fmla="*/ 646156 h 715479"/>
                  <a:gd name="connsiteX58" fmla="*/ 4042233 w 10455568"/>
                  <a:gd name="connsiteY58" fmla="*/ 636117 h 715479"/>
                  <a:gd name="connsiteX59" fmla="*/ 3899777 w 10455568"/>
                  <a:gd name="connsiteY59" fmla="*/ 610576 h 715479"/>
                  <a:gd name="connsiteX60" fmla="*/ 3796441 w 10455568"/>
                  <a:gd name="connsiteY60" fmla="*/ 577707 h 715479"/>
                  <a:gd name="connsiteX61" fmla="*/ 3648774 w 10455568"/>
                  <a:gd name="connsiteY61" fmla="*/ 535623 h 715479"/>
                  <a:gd name="connsiteX62" fmla="*/ 3502227 w 10455568"/>
                  <a:gd name="connsiteY62" fmla="*/ 518518 h 715479"/>
                  <a:gd name="connsiteX63" fmla="*/ 3395228 w 10455568"/>
                  <a:gd name="connsiteY63" fmla="*/ 491723 h 715479"/>
                  <a:gd name="connsiteX64" fmla="*/ 3265757 w 10455568"/>
                  <a:gd name="connsiteY64" fmla="*/ 477242 h 715479"/>
                  <a:gd name="connsiteX65" fmla="*/ 3158404 w 10455568"/>
                  <a:gd name="connsiteY65" fmla="*/ 483689 h 715479"/>
                  <a:gd name="connsiteX66" fmla="*/ 2990483 w 10455568"/>
                  <a:gd name="connsiteY66" fmla="*/ 499212 h 715479"/>
                  <a:gd name="connsiteX67" fmla="*/ 2779802 w 10455568"/>
                  <a:gd name="connsiteY67" fmla="*/ 443069 h 715479"/>
                  <a:gd name="connsiteX68" fmla="*/ 2695508 w 10455568"/>
                  <a:gd name="connsiteY68" fmla="*/ 433082 h 715479"/>
                  <a:gd name="connsiteX69" fmla="*/ 2616713 w 10455568"/>
                  <a:gd name="connsiteY69" fmla="*/ 431172 h 715479"/>
                  <a:gd name="connsiteX70" fmla="*/ 2447364 w 10455568"/>
                  <a:gd name="connsiteY70" fmla="*/ 395810 h 715479"/>
                  <a:gd name="connsiteX71" fmla="*/ 2378751 w 10455568"/>
                  <a:gd name="connsiteY71" fmla="*/ 385044 h 715479"/>
                  <a:gd name="connsiteX72" fmla="*/ 2284230 w 10455568"/>
                  <a:gd name="connsiteY72" fmla="*/ 391782 h 715479"/>
                  <a:gd name="connsiteX73" fmla="*/ 2110801 w 10455568"/>
                  <a:gd name="connsiteY73" fmla="*/ 382042 h 715479"/>
                  <a:gd name="connsiteX74" fmla="*/ 1934854 w 10455568"/>
                  <a:gd name="connsiteY74" fmla="*/ 331108 h 715479"/>
                  <a:gd name="connsiteX75" fmla="*/ 1862479 w 10455568"/>
                  <a:gd name="connsiteY75" fmla="*/ 342158 h 715479"/>
                  <a:gd name="connsiteX76" fmla="*/ 1836283 w 10455568"/>
                  <a:gd name="connsiteY76" fmla="*/ 342488 h 715479"/>
                  <a:gd name="connsiteX77" fmla="*/ 1599327 w 10455568"/>
                  <a:gd name="connsiteY77" fmla="*/ 323970 h 715479"/>
                  <a:gd name="connsiteX78" fmla="*/ 1575578 w 10455568"/>
                  <a:gd name="connsiteY78" fmla="*/ 321802 h 715479"/>
                  <a:gd name="connsiteX79" fmla="*/ 1463288 w 10455568"/>
                  <a:gd name="connsiteY79" fmla="*/ 298576 h 715479"/>
                  <a:gd name="connsiteX80" fmla="*/ 1184165 w 10455568"/>
                  <a:gd name="connsiteY80" fmla="*/ 298373 h 715479"/>
                  <a:gd name="connsiteX81" fmla="*/ 1166899 w 10455568"/>
                  <a:gd name="connsiteY81" fmla="*/ 297220 h 715479"/>
                  <a:gd name="connsiteX82" fmla="*/ 1074855 w 10455568"/>
                  <a:gd name="connsiteY82" fmla="*/ 318934 h 715479"/>
                  <a:gd name="connsiteX83" fmla="*/ 1030232 w 10455568"/>
                  <a:gd name="connsiteY83" fmla="*/ 343829 h 715479"/>
                  <a:gd name="connsiteX84" fmla="*/ 959854 w 10455568"/>
                  <a:gd name="connsiteY84" fmla="*/ 371351 h 715479"/>
                  <a:gd name="connsiteX85" fmla="*/ 887350 w 10455568"/>
                  <a:gd name="connsiteY85" fmla="*/ 384742 h 715479"/>
                  <a:gd name="connsiteX86" fmla="*/ 762349 w 10455568"/>
                  <a:gd name="connsiteY86" fmla="*/ 358882 h 715479"/>
                  <a:gd name="connsiteX87" fmla="*/ 717454 w 10455568"/>
                  <a:gd name="connsiteY87" fmla="*/ 358448 h 715479"/>
                  <a:gd name="connsiteX88" fmla="*/ 616859 w 10455568"/>
                  <a:gd name="connsiteY88" fmla="*/ 348700 h 715479"/>
                  <a:gd name="connsiteX89" fmla="*/ 529939 w 10455568"/>
                  <a:gd name="connsiteY89" fmla="*/ 355789 h 715479"/>
                  <a:gd name="connsiteX90" fmla="*/ 461851 w 10455568"/>
                  <a:gd name="connsiteY90" fmla="*/ 386945 h 715479"/>
                  <a:gd name="connsiteX91" fmla="*/ 360707 w 10455568"/>
                  <a:gd name="connsiteY91" fmla="*/ 399082 h 715479"/>
                  <a:gd name="connsiteX92" fmla="*/ 293863 w 10455568"/>
                  <a:gd name="connsiteY92" fmla="*/ 384410 h 715479"/>
                  <a:gd name="connsiteX93" fmla="*/ 280347 w 10455568"/>
                  <a:gd name="connsiteY93" fmla="*/ 382711 h 715479"/>
                  <a:gd name="connsiteX94" fmla="*/ 108881 w 10455568"/>
                  <a:gd name="connsiteY94" fmla="*/ 393231 h 715479"/>
                  <a:gd name="connsiteX95" fmla="*/ 53435 w 10455568"/>
                  <a:gd name="connsiteY95" fmla="*/ 397222 h 715479"/>
                  <a:gd name="connsiteX96" fmla="*/ 0 w 10455568"/>
                  <a:gd name="connsiteY96" fmla="*/ 409348 h 71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10455568" h="715479">
                    <a:moveTo>
                      <a:pt x="0" y="0"/>
                    </a:moveTo>
                    <a:lnTo>
                      <a:pt x="10455568" y="0"/>
                    </a:lnTo>
                    <a:lnTo>
                      <a:pt x="10434629" y="8947"/>
                    </a:lnTo>
                    <a:cubicBezTo>
                      <a:pt x="10373917" y="32898"/>
                      <a:pt x="10311087" y="51455"/>
                      <a:pt x="10249341" y="73146"/>
                    </a:cubicBezTo>
                    <a:cubicBezTo>
                      <a:pt x="10223176" y="82504"/>
                      <a:pt x="10198388" y="94974"/>
                      <a:pt x="10172148" y="103170"/>
                    </a:cubicBezTo>
                    <a:cubicBezTo>
                      <a:pt x="10113395" y="121743"/>
                      <a:pt x="10053617" y="138053"/>
                      <a:pt x="9994576" y="156647"/>
                    </a:cubicBezTo>
                    <a:cubicBezTo>
                      <a:pt x="9960929" y="167389"/>
                      <a:pt x="9928899" y="184724"/>
                      <a:pt x="9894474" y="192604"/>
                    </a:cubicBezTo>
                    <a:cubicBezTo>
                      <a:pt x="9812718" y="211289"/>
                      <a:pt x="9730121" y="226242"/>
                      <a:pt x="9647603" y="242354"/>
                    </a:cubicBezTo>
                    <a:cubicBezTo>
                      <a:pt x="9562500" y="258935"/>
                      <a:pt x="9477721" y="276078"/>
                      <a:pt x="9392533" y="291498"/>
                    </a:cubicBezTo>
                    <a:cubicBezTo>
                      <a:pt x="9345891" y="299632"/>
                      <a:pt x="9298681" y="303723"/>
                      <a:pt x="9252019" y="311564"/>
                    </a:cubicBezTo>
                    <a:cubicBezTo>
                      <a:pt x="9211115" y="318433"/>
                      <a:pt x="9170740" y="328758"/>
                      <a:pt x="9129899" y="336497"/>
                    </a:cubicBezTo>
                    <a:cubicBezTo>
                      <a:pt x="9094507" y="342987"/>
                      <a:pt x="9058706" y="347759"/>
                      <a:pt x="9023312" y="354253"/>
                    </a:cubicBezTo>
                    <a:cubicBezTo>
                      <a:pt x="8966639" y="364814"/>
                      <a:pt x="8910315" y="376230"/>
                      <a:pt x="8853949" y="387064"/>
                    </a:cubicBezTo>
                    <a:cubicBezTo>
                      <a:pt x="8830350" y="391295"/>
                      <a:pt x="8805902" y="400245"/>
                      <a:pt x="8783278" y="397418"/>
                    </a:cubicBezTo>
                    <a:cubicBezTo>
                      <a:pt x="8726267" y="390232"/>
                      <a:pt x="8671093" y="397198"/>
                      <a:pt x="8615640" y="408552"/>
                    </a:cubicBezTo>
                    <a:cubicBezTo>
                      <a:pt x="8596680" y="412471"/>
                      <a:pt x="8576049" y="413291"/>
                      <a:pt x="8557154" y="409627"/>
                    </a:cubicBezTo>
                    <a:cubicBezTo>
                      <a:pt x="8518491" y="402356"/>
                      <a:pt x="8480716" y="390947"/>
                      <a:pt x="8442474" y="381318"/>
                    </a:cubicBezTo>
                    <a:cubicBezTo>
                      <a:pt x="8438313" y="380145"/>
                      <a:pt x="8433365" y="380189"/>
                      <a:pt x="8428959" y="379618"/>
                    </a:cubicBezTo>
                    <a:cubicBezTo>
                      <a:pt x="8403970" y="376366"/>
                      <a:pt x="8379279" y="373098"/>
                      <a:pt x="8354329" y="370428"/>
                    </a:cubicBezTo>
                    <a:cubicBezTo>
                      <a:pt x="8340833" y="369017"/>
                      <a:pt x="8327184" y="369657"/>
                      <a:pt x="8313705" y="368535"/>
                    </a:cubicBezTo>
                    <a:cubicBezTo>
                      <a:pt x="8261532" y="363935"/>
                      <a:pt x="8205623" y="381441"/>
                      <a:pt x="8158571" y="349396"/>
                    </a:cubicBezTo>
                    <a:cubicBezTo>
                      <a:pt x="8128030" y="328752"/>
                      <a:pt x="8100257" y="335890"/>
                      <a:pt x="8069467" y="341485"/>
                    </a:cubicBezTo>
                    <a:cubicBezTo>
                      <a:pt x="8046153" y="345696"/>
                      <a:pt x="8022024" y="346466"/>
                      <a:pt x="7998265" y="348379"/>
                    </a:cubicBezTo>
                    <a:cubicBezTo>
                      <a:pt x="7956565" y="352093"/>
                      <a:pt x="7914826" y="355232"/>
                      <a:pt x="7873167" y="359529"/>
                    </a:cubicBezTo>
                    <a:cubicBezTo>
                      <a:pt x="7859864" y="361016"/>
                      <a:pt x="7846730" y="369197"/>
                      <a:pt x="7833600" y="368926"/>
                    </a:cubicBezTo>
                    <a:cubicBezTo>
                      <a:pt x="7772906" y="367528"/>
                      <a:pt x="7711993" y="362939"/>
                      <a:pt x="7651338" y="362121"/>
                    </a:cubicBezTo>
                    <a:cubicBezTo>
                      <a:pt x="7616924" y="361556"/>
                      <a:pt x="7582209" y="369456"/>
                      <a:pt x="7548003" y="367710"/>
                    </a:cubicBezTo>
                    <a:cubicBezTo>
                      <a:pt x="7508539" y="365739"/>
                      <a:pt x="7469448" y="356458"/>
                      <a:pt x="7430093" y="351855"/>
                    </a:cubicBezTo>
                    <a:cubicBezTo>
                      <a:pt x="7419227" y="350559"/>
                      <a:pt x="7407516" y="353979"/>
                      <a:pt x="7396245" y="355328"/>
                    </a:cubicBezTo>
                    <a:cubicBezTo>
                      <a:pt x="7383524" y="356781"/>
                      <a:pt x="7371134" y="358791"/>
                      <a:pt x="7358394" y="359950"/>
                    </a:cubicBezTo>
                    <a:cubicBezTo>
                      <a:pt x="7319573" y="363179"/>
                      <a:pt x="7280655" y="364958"/>
                      <a:pt x="7241933" y="369637"/>
                    </a:cubicBezTo>
                    <a:cubicBezTo>
                      <a:pt x="7218235" y="372418"/>
                      <a:pt x="7194108" y="386008"/>
                      <a:pt x="7171767" y="383160"/>
                    </a:cubicBezTo>
                    <a:cubicBezTo>
                      <a:pt x="7126248" y="377813"/>
                      <a:pt x="7082583" y="399728"/>
                      <a:pt x="7036569" y="387132"/>
                    </a:cubicBezTo>
                    <a:cubicBezTo>
                      <a:pt x="7022328" y="383442"/>
                      <a:pt x="7003983" y="396347"/>
                      <a:pt x="6987200" y="398073"/>
                    </a:cubicBezTo>
                    <a:cubicBezTo>
                      <a:pt x="6945251" y="402388"/>
                      <a:pt x="6903183" y="404965"/>
                      <a:pt x="6861115" y="407542"/>
                    </a:cubicBezTo>
                    <a:cubicBezTo>
                      <a:pt x="6823394" y="409822"/>
                      <a:pt x="6784520" y="416550"/>
                      <a:pt x="6747718" y="410900"/>
                    </a:cubicBezTo>
                    <a:cubicBezTo>
                      <a:pt x="6709137" y="404791"/>
                      <a:pt x="6674999" y="408284"/>
                      <a:pt x="6638839" y="420654"/>
                    </a:cubicBezTo>
                    <a:cubicBezTo>
                      <a:pt x="6614066" y="429044"/>
                      <a:pt x="6587444" y="431733"/>
                      <a:pt x="6561486" y="435540"/>
                    </a:cubicBezTo>
                    <a:cubicBezTo>
                      <a:pt x="6533513" y="439778"/>
                      <a:pt x="6502069" y="435804"/>
                      <a:pt x="6477200" y="447113"/>
                    </a:cubicBezTo>
                    <a:cubicBezTo>
                      <a:pt x="6403159" y="480713"/>
                      <a:pt x="6325566" y="492119"/>
                      <a:pt x="6246111" y="497537"/>
                    </a:cubicBezTo>
                    <a:cubicBezTo>
                      <a:pt x="6231608" y="498524"/>
                      <a:pt x="6216540" y="495475"/>
                      <a:pt x="6202328" y="492074"/>
                    </a:cubicBezTo>
                    <a:cubicBezTo>
                      <a:pt x="6119346" y="471508"/>
                      <a:pt x="6038018" y="479381"/>
                      <a:pt x="5956458" y="500965"/>
                    </a:cubicBezTo>
                    <a:cubicBezTo>
                      <a:pt x="5939584" y="505613"/>
                      <a:pt x="5920486" y="507499"/>
                      <a:pt x="5903139" y="505186"/>
                    </a:cubicBezTo>
                    <a:cubicBezTo>
                      <a:pt x="5854306" y="498315"/>
                      <a:pt x="5806470" y="484677"/>
                      <a:pt x="5757547" y="480730"/>
                    </a:cubicBezTo>
                    <a:cubicBezTo>
                      <a:pt x="5676701" y="474297"/>
                      <a:pt x="5610121" y="519038"/>
                      <a:pt x="5540270" y="550023"/>
                    </a:cubicBezTo>
                    <a:cubicBezTo>
                      <a:pt x="5473801" y="579316"/>
                      <a:pt x="5419599" y="638949"/>
                      <a:pt x="5338128" y="631974"/>
                    </a:cubicBezTo>
                    <a:cubicBezTo>
                      <a:pt x="5329931" y="631367"/>
                      <a:pt x="5321476" y="639812"/>
                      <a:pt x="5312622" y="642454"/>
                    </a:cubicBezTo>
                    <a:cubicBezTo>
                      <a:pt x="5288350" y="649647"/>
                      <a:pt x="5264155" y="657994"/>
                      <a:pt x="5239393" y="662307"/>
                    </a:cubicBezTo>
                    <a:cubicBezTo>
                      <a:pt x="5209181" y="667862"/>
                      <a:pt x="5178072" y="668817"/>
                      <a:pt x="5147821" y="673791"/>
                    </a:cubicBezTo>
                    <a:cubicBezTo>
                      <a:pt x="5108908" y="679940"/>
                      <a:pt x="5070972" y="691848"/>
                      <a:pt x="5032111" y="694497"/>
                    </a:cubicBezTo>
                    <a:cubicBezTo>
                      <a:pt x="5000793" y="696632"/>
                      <a:pt x="4969032" y="688019"/>
                      <a:pt x="4937648" y="684913"/>
                    </a:cubicBezTo>
                    <a:cubicBezTo>
                      <a:pt x="4893363" y="680649"/>
                      <a:pt x="4845361" y="685962"/>
                      <a:pt x="4805529" y="670032"/>
                    </a:cubicBezTo>
                    <a:cubicBezTo>
                      <a:pt x="4763006" y="653119"/>
                      <a:pt x="4723244" y="646796"/>
                      <a:pt x="4681029" y="655792"/>
                    </a:cubicBezTo>
                    <a:cubicBezTo>
                      <a:pt x="4666957" y="658791"/>
                      <a:pt x="4649519" y="672217"/>
                      <a:pt x="4643990" y="685120"/>
                    </a:cubicBezTo>
                    <a:cubicBezTo>
                      <a:pt x="4631676" y="713928"/>
                      <a:pt x="4612585" y="720184"/>
                      <a:pt x="4585542" y="712411"/>
                    </a:cubicBezTo>
                    <a:cubicBezTo>
                      <a:pt x="4562077" y="705853"/>
                      <a:pt x="4533672" y="703713"/>
                      <a:pt x="4516947" y="689117"/>
                    </a:cubicBezTo>
                    <a:cubicBezTo>
                      <a:pt x="4469552" y="647774"/>
                      <a:pt x="4412904" y="650180"/>
                      <a:pt x="4356995" y="642048"/>
                    </a:cubicBezTo>
                    <a:cubicBezTo>
                      <a:pt x="4322867" y="637088"/>
                      <a:pt x="4291523" y="638934"/>
                      <a:pt x="4258219" y="646156"/>
                    </a:cubicBezTo>
                    <a:cubicBezTo>
                      <a:pt x="4185895" y="662159"/>
                      <a:pt x="4113776" y="651342"/>
                      <a:pt x="4042233" y="636117"/>
                    </a:cubicBezTo>
                    <a:cubicBezTo>
                      <a:pt x="3994923" y="625941"/>
                      <a:pt x="3946812" y="621063"/>
                      <a:pt x="3899777" y="610576"/>
                    </a:cubicBezTo>
                    <a:cubicBezTo>
                      <a:pt x="3864554" y="602488"/>
                      <a:pt x="3829196" y="592371"/>
                      <a:pt x="3796441" y="577707"/>
                    </a:cubicBezTo>
                    <a:cubicBezTo>
                      <a:pt x="3748937" y="556178"/>
                      <a:pt x="3706395" y="521788"/>
                      <a:pt x="3648774" y="535623"/>
                    </a:cubicBezTo>
                    <a:cubicBezTo>
                      <a:pt x="3598036" y="547820"/>
                      <a:pt x="3550396" y="532716"/>
                      <a:pt x="3502227" y="518518"/>
                    </a:cubicBezTo>
                    <a:cubicBezTo>
                      <a:pt x="3466848" y="508111"/>
                      <a:pt x="3431455" y="497410"/>
                      <a:pt x="3395228" y="491723"/>
                    </a:cubicBezTo>
                    <a:cubicBezTo>
                      <a:pt x="3352235" y="485040"/>
                      <a:pt x="3304663" y="492363"/>
                      <a:pt x="3265757" y="477242"/>
                    </a:cubicBezTo>
                    <a:cubicBezTo>
                      <a:pt x="3225052" y="461369"/>
                      <a:pt x="3193136" y="476075"/>
                      <a:pt x="3158404" y="483689"/>
                    </a:cubicBezTo>
                    <a:cubicBezTo>
                      <a:pt x="3102986" y="495623"/>
                      <a:pt x="3048333" y="514498"/>
                      <a:pt x="2990483" y="499212"/>
                    </a:cubicBezTo>
                    <a:cubicBezTo>
                      <a:pt x="2920173" y="480697"/>
                      <a:pt x="2850324" y="460405"/>
                      <a:pt x="2779802" y="443069"/>
                    </a:cubicBezTo>
                    <a:cubicBezTo>
                      <a:pt x="2752548" y="436477"/>
                      <a:pt x="2723606" y="434954"/>
                      <a:pt x="2695508" y="433082"/>
                    </a:cubicBezTo>
                    <a:cubicBezTo>
                      <a:pt x="2668903" y="431690"/>
                      <a:pt x="2637847" y="441965"/>
                      <a:pt x="2616713" y="431172"/>
                    </a:cubicBezTo>
                    <a:cubicBezTo>
                      <a:pt x="2562378" y="403411"/>
                      <a:pt x="2507687" y="391698"/>
                      <a:pt x="2447364" y="395810"/>
                    </a:cubicBezTo>
                    <a:cubicBezTo>
                      <a:pt x="2424744" y="397352"/>
                      <a:pt x="2401814" y="385802"/>
                      <a:pt x="2378751" y="385044"/>
                    </a:cubicBezTo>
                    <a:cubicBezTo>
                      <a:pt x="2347229" y="384281"/>
                      <a:pt x="2310735" y="378901"/>
                      <a:pt x="2284230" y="391782"/>
                    </a:cubicBezTo>
                    <a:cubicBezTo>
                      <a:pt x="2221919" y="422248"/>
                      <a:pt x="2168532" y="404037"/>
                      <a:pt x="2110801" y="382042"/>
                    </a:cubicBezTo>
                    <a:cubicBezTo>
                      <a:pt x="2053961" y="360279"/>
                      <a:pt x="1994577" y="343935"/>
                      <a:pt x="1934854" y="331108"/>
                    </a:cubicBezTo>
                    <a:cubicBezTo>
                      <a:pt x="1912400" y="326519"/>
                      <a:pt x="1886705" y="338470"/>
                      <a:pt x="1862479" y="342158"/>
                    </a:cubicBezTo>
                    <a:cubicBezTo>
                      <a:pt x="1853818" y="343333"/>
                      <a:pt x="1844309" y="344855"/>
                      <a:pt x="1836283" y="342488"/>
                    </a:cubicBezTo>
                    <a:cubicBezTo>
                      <a:pt x="1758698" y="319808"/>
                      <a:pt x="1680403" y="303878"/>
                      <a:pt x="1599327" y="323970"/>
                    </a:cubicBezTo>
                    <a:cubicBezTo>
                      <a:pt x="1591888" y="325937"/>
                      <a:pt x="1583257" y="323319"/>
                      <a:pt x="1575578" y="321802"/>
                    </a:cubicBezTo>
                    <a:cubicBezTo>
                      <a:pt x="1538035" y="313873"/>
                      <a:pt x="1500950" y="299795"/>
                      <a:pt x="1463288" y="298576"/>
                    </a:cubicBezTo>
                    <a:cubicBezTo>
                      <a:pt x="1370438" y="295582"/>
                      <a:pt x="1277384" y="298137"/>
                      <a:pt x="1184165" y="298373"/>
                    </a:cubicBezTo>
                    <a:cubicBezTo>
                      <a:pt x="1178344" y="298480"/>
                      <a:pt x="1172255" y="298896"/>
                      <a:pt x="1166899" y="297220"/>
                    </a:cubicBezTo>
                    <a:cubicBezTo>
                      <a:pt x="1131827" y="287082"/>
                      <a:pt x="1102238" y="293180"/>
                      <a:pt x="1074855" y="318934"/>
                    </a:cubicBezTo>
                    <a:cubicBezTo>
                      <a:pt x="1062808" y="330244"/>
                      <a:pt x="1045783" y="336940"/>
                      <a:pt x="1030232" y="343829"/>
                    </a:cubicBezTo>
                    <a:cubicBezTo>
                      <a:pt x="1007334" y="354132"/>
                      <a:pt x="983839" y="364180"/>
                      <a:pt x="959854" y="371351"/>
                    </a:cubicBezTo>
                    <a:cubicBezTo>
                      <a:pt x="936141" y="378210"/>
                      <a:pt x="910825" y="387219"/>
                      <a:pt x="887350" y="384742"/>
                    </a:cubicBezTo>
                    <a:cubicBezTo>
                      <a:pt x="845096" y="380339"/>
                      <a:pt x="804258" y="366810"/>
                      <a:pt x="762349" y="358882"/>
                    </a:cubicBezTo>
                    <a:cubicBezTo>
                      <a:pt x="747884" y="356082"/>
                      <a:pt x="732263" y="357732"/>
                      <a:pt x="717454" y="358448"/>
                    </a:cubicBezTo>
                    <a:cubicBezTo>
                      <a:pt x="683463" y="359893"/>
                      <a:pt x="649238" y="370675"/>
                      <a:pt x="616859" y="348700"/>
                    </a:cubicBezTo>
                    <a:cubicBezTo>
                      <a:pt x="586900" y="328019"/>
                      <a:pt x="558641" y="336644"/>
                      <a:pt x="529939" y="355789"/>
                    </a:cubicBezTo>
                    <a:cubicBezTo>
                      <a:pt x="509309" y="369433"/>
                      <a:pt x="485605" y="380664"/>
                      <a:pt x="461851" y="386945"/>
                    </a:cubicBezTo>
                    <a:cubicBezTo>
                      <a:pt x="429225" y="395576"/>
                      <a:pt x="396634" y="400422"/>
                      <a:pt x="360707" y="399082"/>
                    </a:cubicBezTo>
                    <a:cubicBezTo>
                      <a:pt x="335299" y="398193"/>
                      <a:pt x="314629" y="398437"/>
                      <a:pt x="293863" y="384410"/>
                    </a:cubicBezTo>
                    <a:cubicBezTo>
                      <a:pt x="290517" y="382308"/>
                      <a:pt x="284678" y="382122"/>
                      <a:pt x="280347" y="382711"/>
                    </a:cubicBezTo>
                    <a:cubicBezTo>
                      <a:pt x="223554" y="391535"/>
                      <a:pt x="166827" y="392780"/>
                      <a:pt x="108881" y="393231"/>
                    </a:cubicBezTo>
                    <a:cubicBezTo>
                      <a:pt x="90460" y="393322"/>
                      <a:pt x="71882" y="394571"/>
                      <a:pt x="53435" y="397222"/>
                    </a:cubicBezTo>
                    <a:lnTo>
                      <a:pt x="0" y="409348"/>
                    </a:ln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218741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6D09588-9668-4D38-8AD4-C27CF2B2D4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BAD4C3-1731-9E98-FE69-B3B74ABD7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498512"/>
            <a:ext cx="8740774" cy="13234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CGUHS Near Space Research Team ASCEND Project Roadmap</a:t>
            </a:r>
            <a:endParaRPr lang="en-US" sz="4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2C61BA-12BA-A432-399E-74E35282CE8A}"/>
              </a:ext>
            </a:extLst>
          </p:cNvPr>
          <p:cNvSpPr txBox="1"/>
          <p:nvPr/>
        </p:nvSpPr>
        <p:spPr>
          <a:xfrm>
            <a:off x="838199" y="3003160"/>
            <a:ext cx="8740775" cy="245430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chemeClr val="tx1">
                    <a:alpha val="80000"/>
                  </a:schemeClr>
                </a:solidFill>
              </a:rPr>
              <a:t>Phase III: Air-to-Ground Mesh Network Prototyping</a:t>
            </a:r>
            <a:endParaRPr lang="en-US" sz="2400">
              <a:solidFill>
                <a:schemeClr val="tx1">
                  <a:alpha val="80000"/>
                </a:schemeClr>
              </a:solidFill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chemeClr val="tx1">
                    <a:alpha val="80000"/>
                  </a:schemeClr>
                </a:solidFill>
              </a:rPr>
              <a:t>Goal: </a:t>
            </a:r>
            <a:r>
              <a:rPr lang="en-US" sz="2400">
                <a:solidFill>
                  <a:schemeClr val="tx1">
                    <a:alpha val="80000"/>
                  </a:schemeClr>
                </a:solidFill>
              </a:rPr>
              <a:t>Establish a mesh network between a balloon payload and three ground-based autonomous rovers.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b="1">
                <a:solidFill>
                  <a:schemeClr val="tx1">
                    <a:alpha val="80000"/>
                  </a:schemeClr>
                </a:solidFill>
              </a:rPr>
              <a:t>Timeline: Fall 2025</a:t>
            </a:r>
            <a:r>
              <a:rPr lang="en-US" sz="2400">
                <a:solidFill>
                  <a:schemeClr val="tx1">
                    <a:alpha val="80000"/>
                  </a:schemeClr>
                </a:solidFill>
              </a:rPr>
              <a:t>, 4-6 months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5A28492-272D-4814-AE2C-61575C989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6142518"/>
            <a:ext cx="10455568" cy="715482"/>
            <a:chOff x="0" y="6142518"/>
            <a:chExt cx="10455568" cy="715482"/>
          </a:xfrm>
          <a:effectLst>
            <a:outerShdw blurRad="381000" dist="152400" dir="16200000" algn="ctr" rotWithShape="0">
              <a:srgbClr val="000000">
                <a:alpha val="10000"/>
              </a:srgb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F778866-9933-4309-8E11-F83DDDBB1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7789" y="6848400"/>
              <a:ext cx="153399" cy="9600"/>
            </a:xfrm>
            <a:custGeom>
              <a:avLst/>
              <a:gdLst>
                <a:gd name="connsiteX0" fmla="*/ 92746 w 153399"/>
                <a:gd name="connsiteY0" fmla="*/ 43 h 9600"/>
                <a:gd name="connsiteX1" fmla="*/ 144918 w 153399"/>
                <a:gd name="connsiteY1" fmla="*/ 6433 h 9600"/>
                <a:gd name="connsiteX2" fmla="*/ 153399 w 153399"/>
                <a:gd name="connsiteY2" fmla="*/ 9600 h 9600"/>
                <a:gd name="connsiteX3" fmla="*/ 0 w 153399"/>
                <a:gd name="connsiteY3" fmla="*/ 9600 h 9600"/>
                <a:gd name="connsiteX4" fmla="*/ 26678 w 153399"/>
                <a:gd name="connsiteY4" fmla="*/ 6286 h 9600"/>
                <a:gd name="connsiteX5" fmla="*/ 92746 w 153399"/>
                <a:gd name="connsiteY5" fmla="*/ 43 h 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399" h="9600">
                  <a:moveTo>
                    <a:pt x="92746" y="43"/>
                  </a:moveTo>
                  <a:cubicBezTo>
                    <a:pt x="111004" y="-358"/>
                    <a:pt x="128295" y="2072"/>
                    <a:pt x="144918" y="6433"/>
                  </a:cubicBezTo>
                  <a:lnTo>
                    <a:pt x="153399" y="9600"/>
                  </a:lnTo>
                  <a:lnTo>
                    <a:pt x="0" y="9600"/>
                  </a:lnTo>
                  <a:lnTo>
                    <a:pt x="26678" y="6286"/>
                  </a:lnTo>
                  <a:cubicBezTo>
                    <a:pt x="48667" y="3255"/>
                    <a:pt x="70647" y="552"/>
                    <a:pt x="92746" y="43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D21D106-ABCB-4A50-84B3-D35C3B2B67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 flipH="1">
              <a:off x="0" y="6142518"/>
              <a:ext cx="10455568" cy="715481"/>
              <a:chOff x="0" y="0"/>
              <a:chExt cx="10455568" cy="715481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5E4ED97-1207-4104-A25F-8791916BF2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2"/>
                <a:ext cx="10455568" cy="715479"/>
              </a:xfrm>
              <a:custGeom>
                <a:avLst/>
                <a:gdLst>
                  <a:gd name="connsiteX0" fmla="*/ 0 w 10455568"/>
                  <a:gd name="connsiteY0" fmla="*/ 0 h 715479"/>
                  <a:gd name="connsiteX1" fmla="*/ 10455568 w 10455568"/>
                  <a:gd name="connsiteY1" fmla="*/ 0 h 715479"/>
                  <a:gd name="connsiteX2" fmla="*/ 10434629 w 10455568"/>
                  <a:gd name="connsiteY2" fmla="*/ 8947 h 715479"/>
                  <a:gd name="connsiteX3" fmla="*/ 10249341 w 10455568"/>
                  <a:gd name="connsiteY3" fmla="*/ 73146 h 715479"/>
                  <a:gd name="connsiteX4" fmla="*/ 10172148 w 10455568"/>
                  <a:gd name="connsiteY4" fmla="*/ 103170 h 715479"/>
                  <a:gd name="connsiteX5" fmla="*/ 9994576 w 10455568"/>
                  <a:gd name="connsiteY5" fmla="*/ 156647 h 715479"/>
                  <a:gd name="connsiteX6" fmla="*/ 9894474 w 10455568"/>
                  <a:gd name="connsiteY6" fmla="*/ 192604 h 715479"/>
                  <a:gd name="connsiteX7" fmla="*/ 9647603 w 10455568"/>
                  <a:gd name="connsiteY7" fmla="*/ 242354 h 715479"/>
                  <a:gd name="connsiteX8" fmla="*/ 9392533 w 10455568"/>
                  <a:gd name="connsiteY8" fmla="*/ 291498 h 715479"/>
                  <a:gd name="connsiteX9" fmla="*/ 9252019 w 10455568"/>
                  <a:gd name="connsiteY9" fmla="*/ 311564 h 715479"/>
                  <a:gd name="connsiteX10" fmla="*/ 9129899 w 10455568"/>
                  <a:gd name="connsiteY10" fmla="*/ 336497 h 715479"/>
                  <a:gd name="connsiteX11" fmla="*/ 9023312 w 10455568"/>
                  <a:gd name="connsiteY11" fmla="*/ 354253 h 715479"/>
                  <a:gd name="connsiteX12" fmla="*/ 8853949 w 10455568"/>
                  <a:gd name="connsiteY12" fmla="*/ 387064 h 715479"/>
                  <a:gd name="connsiteX13" fmla="*/ 8783278 w 10455568"/>
                  <a:gd name="connsiteY13" fmla="*/ 397418 h 715479"/>
                  <a:gd name="connsiteX14" fmla="*/ 8615640 w 10455568"/>
                  <a:gd name="connsiteY14" fmla="*/ 408552 h 715479"/>
                  <a:gd name="connsiteX15" fmla="*/ 8557154 w 10455568"/>
                  <a:gd name="connsiteY15" fmla="*/ 409627 h 715479"/>
                  <a:gd name="connsiteX16" fmla="*/ 8442474 w 10455568"/>
                  <a:gd name="connsiteY16" fmla="*/ 381318 h 715479"/>
                  <a:gd name="connsiteX17" fmla="*/ 8428959 w 10455568"/>
                  <a:gd name="connsiteY17" fmla="*/ 379618 h 715479"/>
                  <a:gd name="connsiteX18" fmla="*/ 8354329 w 10455568"/>
                  <a:gd name="connsiteY18" fmla="*/ 370428 h 715479"/>
                  <a:gd name="connsiteX19" fmla="*/ 8313705 w 10455568"/>
                  <a:gd name="connsiteY19" fmla="*/ 368535 h 715479"/>
                  <a:gd name="connsiteX20" fmla="*/ 8158571 w 10455568"/>
                  <a:gd name="connsiteY20" fmla="*/ 349396 h 715479"/>
                  <a:gd name="connsiteX21" fmla="*/ 8069467 w 10455568"/>
                  <a:gd name="connsiteY21" fmla="*/ 341485 h 715479"/>
                  <a:gd name="connsiteX22" fmla="*/ 7998265 w 10455568"/>
                  <a:gd name="connsiteY22" fmla="*/ 348379 h 715479"/>
                  <a:gd name="connsiteX23" fmla="*/ 7873167 w 10455568"/>
                  <a:gd name="connsiteY23" fmla="*/ 359529 h 715479"/>
                  <a:gd name="connsiteX24" fmla="*/ 7833600 w 10455568"/>
                  <a:gd name="connsiteY24" fmla="*/ 368926 h 715479"/>
                  <a:gd name="connsiteX25" fmla="*/ 7651338 w 10455568"/>
                  <a:gd name="connsiteY25" fmla="*/ 362121 h 715479"/>
                  <a:gd name="connsiteX26" fmla="*/ 7548003 w 10455568"/>
                  <a:gd name="connsiteY26" fmla="*/ 367710 h 715479"/>
                  <a:gd name="connsiteX27" fmla="*/ 7430093 w 10455568"/>
                  <a:gd name="connsiteY27" fmla="*/ 351855 h 715479"/>
                  <a:gd name="connsiteX28" fmla="*/ 7396245 w 10455568"/>
                  <a:gd name="connsiteY28" fmla="*/ 355328 h 715479"/>
                  <a:gd name="connsiteX29" fmla="*/ 7358394 w 10455568"/>
                  <a:gd name="connsiteY29" fmla="*/ 359950 h 715479"/>
                  <a:gd name="connsiteX30" fmla="*/ 7241933 w 10455568"/>
                  <a:gd name="connsiteY30" fmla="*/ 369637 h 715479"/>
                  <a:gd name="connsiteX31" fmla="*/ 7171767 w 10455568"/>
                  <a:gd name="connsiteY31" fmla="*/ 383160 h 715479"/>
                  <a:gd name="connsiteX32" fmla="*/ 7036569 w 10455568"/>
                  <a:gd name="connsiteY32" fmla="*/ 387132 h 715479"/>
                  <a:gd name="connsiteX33" fmla="*/ 6987200 w 10455568"/>
                  <a:gd name="connsiteY33" fmla="*/ 398073 h 715479"/>
                  <a:gd name="connsiteX34" fmla="*/ 6861115 w 10455568"/>
                  <a:gd name="connsiteY34" fmla="*/ 407542 h 715479"/>
                  <a:gd name="connsiteX35" fmla="*/ 6747718 w 10455568"/>
                  <a:gd name="connsiteY35" fmla="*/ 410900 h 715479"/>
                  <a:gd name="connsiteX36" fmla="*/ 6638839 w 10455568"/>
                  <a:gd name="connsiteY36" fmla="*/ 420654 h 715479"/>
                  <a:gd name="connsiteX37" fmla="*/ 6561486 w 10455568"/>
                  <a:gd name="connsiteY37" fmla="*/ 435540 h 715479"/>
                  <a:gd name="connsiteX38" fmla="*/ 6477200 w 10455568"/>
                  <a:gd name="connsiteY38" fmla="*/ 447113 h 715479"/>
                  <a:gd name="connsiteX39" fmla="*/ 6246111 w 10455568"/>
                  <a:gd name="connsiteY39" fmla="*/ 497537 h 715479"/>
                  <a:gd name="connsiteX40" fmla="*/ 6202328 w 10455568"/>
                  <a:gd name="connsiteY40" fmla="*/ 492074 h 715479"/>
                  <a:gd name="connsiteX41" fmla="*/ 5956458 w 10455568"/>
                  <a:gd name="connsiteY41" fmla="*/ 500965 h 715479"/>
                  <a:gd name="connsiteX42" fmla="*/ 5903139 w 10455568"/>
                  <a:gd name="connsiteY42" fmla="*/ 505186 h 715479"/>
                  <a:gd name="connsiteX43" fmla="*/ 5757547 w 10455568"/>
                  <a:gd name="connsiteY43" fmla="*/ 480730 h 715479"/>
                  <a:gd name="connsiteX44" fmla="*/ 5540270 w 10455568"/>
                  <a:gd name="connsiteY44" fmla="*/ 550023 h 715479"/>
                  <a:gd name="connsiteX45" fmla="*/ 5338128 w 10455568"/>
                  <a:gd name="connsiteY45" fmla="*/ 631974 h 715479"/>
                  <a:gd name="connsiteX46" fmla="*/ 5312622 w 10455568"/>
                  <a:gd name="connsiteY46" fmla="*/ 642454 h 715479"/>
                  <a:gd name="connsiteX47" fmla="*/ 5239393 w 10455568"/>
                  <a:gd name="connsiteY47" fmla="*/ 662307 h 715479"/>
                  <a:gd name="connsiteX48" fmla="*/ 5147821 w 10455568"/>
                  <a:gd name="connsiteY48" fmla="*/ 673791 h 715479"/>
                  <a:gd name="connsiteX49" fmla="*/ 5032111 w 10455568"/>
                  <a:gd name="connsiteY49" fmla="*/ 694497 h 715479"/>
                  <a:gd name="connsiteX50" fmla="*/ 4937648 w 10455568"/>
                  <a:gd name="connsiteY50" fmla="*/ 684913 h 715479"/>
                  <a:gd name="connsiteX51" fmla="*/ 4805529 w 10455568"/>
                  <a:gd name="connsiteY51" fmla="*/ 670032 h 715479"/>
                  <a:gd name="connsiteX52" fmla="*/ 4681029 w 10455568"/>
                  <a:gd name="connsiteY52" fmla="*/ 655792 h 715479"/>
                  <a:gd name="connsiteX53" fmla="*/ 4643990 w 10455568"/>
                  <a:gd name="connsiteY53" fmla="*/ 685120 h 715479"/>
                  <a:gd name="connsiteX54" fmla="*/ 4585542 w 10455568"/>
                  <a:gd name="connsiteY54" fmla="*/ 712411 h 715479"/>
                  <a:gd name="connsiteX55" fmla="*/ 4516947 w 10455568"/>
                  <a:gd name="connsiteY55" fmla="*/ 689117 h 715479"/>
                  <a:gd name="connsiteX56" fmla="*/ 4356995 w 10455568"/>
                  <a:gd name="connsiteY56" fmla="*/ 642048 h 715479"/>
                  <a:gd name="connsiteX57" fmla="*/ 4258219 w 10455568"/>
                  <a:gd name="connsiteY57" fmla="*/ 646156 h 715479"/>
                  <a:gd name="connsiteX58" fmla="*/ 4042233 w 10455568"/>
                  <a:gd name="connsiteY58" fmla="*/ 636117 h 715479"/>
                  <a:gd name="connsiteX59" fmla="*/ 3899777 w 10455568"/>
                  <a:gd name="connsiteY59" fmla="*/ 610576 h 715479"/>
                  <a:gd name="connsiteX60" fmla="*/ 3796441 w 10455568"/>
                  <a:gd name="connsiteY60" fmla="*/ 577707 h 715479"/>
                  <a:gd name="connsiteX61" fmla="*/ 3648774 w 10455568"/>
                  <a:gd name="connsiteY61" fmla="*/ 535623 h 715479"/>
                  <a:gd name="connsiteX62" fmla="*/ 3502227 w 10455568"/>
                  <a:gd name="connsiteY62" fmla="*/ 518518 h 715479"/>
                  <a:gd name="connsiteX63" fmla="*/ 3395228 w 10455568"/>
                  <a:gd name="connsiteY63" fmla="*/ 491723 h 715479"/>
                  <a:gd name="connsiteX64" fmla="*/ 3265757 w 10455568"/>
                  <a:gd name="connsiteY64" fmla="*/ 477242 h 715479"/>
                  <a:gd name="connsiteX65" fmla="*/ 3158404 w 10455568"/>
                  <a:gd name="connsiteY65" fmla="*/ 483689 h 715479"/>
                  <a:gd name="connsiteX66" fmla="*/ 2990483 w 10455568"/>
                  <a:gd name="connsiteY66" fmla="*/ 499212 h 715479"/>
                  <a:gd name="connsiteX67" fmla="*/ 2779802 w 10455568"/>
                  <a:gd name="connsiteY67" fmla="*/ 443069 h 715479"/>
                  <a:gd name="connsiteX68" fmla="*/ 2695508 w 10455568"/>
                  <a:gd name="connsiteY68" fmla="*/ 433082 h 715479"/>
                  <a:gd name="connsiteX69" fmla="*/ 2616713 w 10455568"/>
                  <a:gd name="connsiteY69" fmla="*/ 431172 h 715479"/>
                  <a:gd name="connsiteX70" fmla="*/ 2447364 w 10455568"/>
                  <a:gd name="connsiteY70" fmla="*/ 395810 h 715479"/>
                  <a:gd name="connsiteX71" fmla="*/ 2378751 w 10455568"/>
                  <a:gd name="connsiteY71" fmla="*/ 385044 h 715479"/>
                  <a:gd name="connsiteX72" fmla="*/ 2284230 w 10455568"/>
                  <a:gd name="connsiteY72" fmla="*/ 391782 h 715479"/>
                  <a:gd name="connsiteX73" fmla="*/ 2110801 w 10455568"/>
                  <a:gd name="connsiteY73" fmla="*/ 382042 h 715479"/>
                  <a:gd name="connsiteX74" fmla="*/ 1934854 w 10455568"/>
                  <a:gd name="connsiteY74" fmla="*/ 331108 h 715479"/>
                  <a:gd name="connsiteX75" fmla="*/ 1862479 w 10455568"/>
                  <a:gd name="connsiteY75" fmla="*/ 342158 h 715479"/>
                  <a:gd name="connsiteX76" fmla="*/ 1836283 w 10455568"/>
                  <a:gd name="connsiteY76" fmla="*/ 342488 h 715479"/>
                  <a:gd name="connsiteX77" fmla="*/ 1599327 w 10455568"/>
                  <a:gd name="connsiteY77" fmla="*/ 323970 h 715479"/>
                  <a:gd name="connsiteX78" fmla="*/ 1575578 w 10455568"/>
                  <a:gd name="connsiteY78" fmla="*/ 321802 h 715479"/>
                  <a:gd name="connsiteX79" fmla="*/ 1463288 w 10455568"/>
                  <a:gd name="connsiteY79" fmla="*/ 298576 h 715479"/>
                  <a:gd name="connsiteX80" fmla="*/ 1184165 w 10455568"/>
                  <a:gd name="connsiteY80" fmla="*/ 298373 h 715479"/>
                  <a:gd name="connsiteX81" fmla="*/ 1166899 w 10455568"/>
                  <a:gd name="connsiteY81" fmla="*/ 297220 h 715479"/>
                  <a:gd name="connsiteX82" fmla="*/ 1074855 w 10455568"/>
                  <a:gd name="connsiteY82" fmla="*/ 318934 h 715479"/>
                  <a:gd name="connsiteX83" fmla="*/ 1030232 w 10455568"/>
                  <a:gd name="connsiteY83" fmla="*/ 343829 h 715479"/>
                  <a:gd name="connsiteX84" fmla="*/ 959854 w 10455568"/>
                  <a:gd name="connsiteY84" fmla="*/ 371351 h 715479"/>
                  <a:gd name="connsiteX85" fmla="*/ 887350 w 10455568"/>
                  <a:gd name="connsiteY85" fmla="*/ 384742 h 715479"/>
                  <a:gd name="connsiteX86" fmla="*/ 762349 w 10455568"/>
                  <a:gd name="connsiteY86" fmla="*/ 358882 h 715479"/>
                  <a:gd name="connsiteX87" fmla="*/ 717454 w 10455568"/>
                  <a:gd name="connsiteY87" fmla="*/ 358448 h 715479"/>
                  <a:gd name="connsiteX88" fmla="*/ 616859 w 10455568"/>
                  <a:gd name="connsiteY88" fmla="*/ 348700 h 715479"/>
                  <a:gd name="connsiteX89" fmla="*/ 529939 w 10455568"/>
                  <a:gd name="connsiteY89" fmla="*/ 355789 h 715479"/>
                  <a:gd name="connsiteX90" fmla="*/ 461851 w 10455568"/>
                  <a:gd name="connsiteY90" fmla="*/ 386945 h 715479"/>
                  <a:gd name="connsiteX91" fmla="*/ 360707 w 10455568"/>
                  <a:gd name="connsiteY91" fmla="*/ 399082 h 715479"/>
                  <a:gd name="connsiteX92" fmla="*/ 293863 w 10455568"/>
                  <a:gd name="connsiteY92" fmla="*/ 384410 h 715479"/>
                  <a:gd name="connsiteX93" fmla="*/ 280347 w 10455568"/>
                  <a:gd name="connsiteY93" fmla="*/ 382711 h 715479"/>
                  <a:gd name="connsiteX94" fmla="*/ 108881 w 10455568"/>
                  <a:gd name="connsiteY94" fmla="*/ 393231 h 715479"/>
                  <a:gd name="connsiteX95" fmla="*/ 53435 w 10455568"/>
                  <a:gd name="connsiteY95" fmla="*/ 397222 h 715479"/>
                  <a:gd name="connsiteX96" fmla="*/ 0 w 10455568"/>
                  <a:gd name="connsiteY96" fmla="*/ 409348 h 71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10455568" h="715479">
                    <a:moveTo>
                      <a:pt x="0" y="0"/>
                    </a:moveTo>
                    <a:lnTo>
                      <a:pt x="10455568" y="0"/>
                    </a:lnTo>
                    <a:lnTo>
                      <a:pt x="10434629" y="8947"/>
                    </a:lnTo>
                    <a:cubicBezTo>
                      <a:pt x="10373917" y="32898"/>
                      <a:pt x="10311087" y="51455"/>
                      <a:pt x="10249341" y="73146"/>
                    </a:cubicBezTo>
                    <a:cubicBezTo>
                      <a:pt x="10223176" y="82504"/>
                      <a:pt x="10198388" y="94974"/>
                      <a:pt x="10172148" y="103170"/>
                    </a:cubicBezTo>
                    <a:cubicBezTo>
                      <a:pt x="10113395" y="121743"/>
                      <a:pt x="10053617" y="138053"/>
                      <a:pt x="9994576" y="156647"/>
                    </a:cubicBezTo>
                    <a:cubicBezTo>
                      <a:pt x="9960929" y="167389"/>
                      <a:pt x="9928899" y="184724"/>
                      <a:pt x="9894474" y="192604"/>
                    </a:cubicBezTo>
                    <a:cubicBezTo>
                      <a:pt x="9812718" y="211289"/>
                      <a:pt x="9730121" y="226242"/>
                      <a:pt x="9647603" y="242354"/>
                    </a:cubicBezTo>
                    <a:cubicBezTo>
                      <a:pt x="9562500" y="258935"/>
                      <a:pt x="9477721" y="276078"/>
                      <a:pt x="9392533" y="291498"/>
                    </a:cubicBezTo>
                    <a:cubicBezTo>
                      <a:pt x="9345891" y="299632"/>
                      <a:pt x="9298681" y="303723"/>
                      <a:pt x="9252019" y="311564"/>
                    </a:cubicBezTo>
                    <a:cubicBezTo>
                      <a:pt x="9211115" y="318433"/>
                      <a:pt x="9170740" y="328758"/>
                      <a:pt x="9129899" y="336497"/>
                    </a:cubicBezTo>
                    <a:cubicBezTo>
                      <a:pt x="9094507" y="342987"/>
                      <a:pt x="9058706" y="347759"/>
                      <a:pt x="9023312" y="354253"/>
                    </a:cubicBezTo>
                    <a:cubicBezTo>
                      <a:pt x="8966639" y="364814"/>
                      <a:pt x="8910315" y="376230"/>
                      <a:pt x="8853949" y="387064"/>
                    </a:cubicBezTo>
                    <a:cubicBezTo>
                      <a:pt x="8830350" y="391295"/>
                      <a:pt x="8805902" y="400245"/>
                      <a:pt x="8783278" y="397418"/>
                    </a:cubicBezTo>
                    <a:cubicBezTo>
                      <a:pt x="8726267" y="390232"/>
                      <a:pt x="8671093" y="397198"/>
                      <a:pt x="8615640" y="408552"/>
                    </a:cubicBezTo>
                    <a:cubicBezTo>
                      <a:pt x="8596680" y="412471"/>
                      <a:pt x="8576049" y="413291"/>
                      <a:pt x="8557154" y="409627"/>
                    </a:cubicBezTo>
                    <a:cubicBezTo>
                      <a:pt x="8518491" y="402356"/>
                      <a:pt x="8480716" y="390947"/>
                      <a:pt x="8442474" y="381318"/>
                    </a:cubicBezTo>
                    <a:cubicBezTo>
                      <a:pt x="8438313" y="380145"/>
                      <a:pt x="8433365" y="380189"/>
                      <a:pt x="8428959" y="379618"/>
                    </a:cubicBezTo>
                    <a:cubicBezTo>
                      <a:pt x="8403970" y="376366"/>
                      <a:pt x="8379279" y="373098"/>
                      <a:pt x="8354329" y="370428"/>
                    </a:cubicBezTo>
                    <a:cubicBezTo>
                      <a:pt x="8340833" y="369017"/>
                      <a:pt x="8327184" y="369657"/>
                      <a:pt x="8313705" y="368535"/>
                    </a:cubicBezTo>
                    <a:cubicBezTo>
                      <a:pt x="8261532" y="363935"/>
                      <a:pt x="8205623" y="381441"/>
                      <a:pt x="8158571" y="349396"/>
                    </a:cubicBezTo>
                    <a:cubicBezTo>
                      <a:pt x="8128030" y="328752"/>
                      <a:pt x="8100257" y="335890"/>
                      <a:pt x="8069467" y="341485"/>
                    </a:cubicBezTo>
                    <a:cubicBezTo>
                      <a:pt x="8046153" y="345696"/>
                      <a:pt x="8022024" y="346466"/>
                      <a:pt x="7998265" y="348379"/>
                    </a:cubicBezTo>
                    <a:cubicBezTo>
                      <a:pt x="7956565" y="352093"/>
                      <a:pt x="7914826" y="355232"/>
                      <a:pt x="7873167" y="359529"/>
                    </a:cubicBezTo>
                    <a:cubicBezTo>
                      <a:pt x="7859864" y="361016"/>
                      <a:pt x="7846730" y="369197"/>
                      <a:pt x="7833600" y="368926"/>
                    </a:cubicBezTo>
                    <a:cubicBezTo>
                      <a:pt x="7772906" y="367528"/>
                      <a:pt x="7711993" y="362939"/>
                      <a:pt x="7651338" y="362121"/>
                    </a:cubicBezTo>
                    <a:cubicBezTo>
                      <a:pt x="7616924" y="361556"/>
                      <a:pt x="7582209" y="369456"/>
                      <a:pt x="7548003" y="367710"/>
                    </a:cubicBezTo>
                    <a:cubicBezTo>
                      <a:pt x="7508539" y="365739"/>
                      <a:pt x="7469448" y="356458"/>
                      <a:pt x="7430093" y="351855"/>
                    </a:cubicBezTo>
                    <a:cubicBezTo>
                      <a:pt x="7419227" y="350559"/>
                      <a:pt x="7407516" y="353979"/>
                      <a:pt x="7396245" y="355328"/>
                    </a:cubicBezTo>
                    <a:cubicBezTo>
                      <a:pt x="7383524" y="356781"/>
                      <a:pt x="7371134" y="358791"/>
                      <a:pt x="7358394" y="359950"/>
                    </a:cubicBezTo>
                    <a:cubicBezTo>
                      <a:pt x="7319573" y="363179"/>
                      <a:pt x="7280655" y="364958"/>
                      <a:pt x="7241933" y="369637"/>
                    </a:cubicBezTo>
                    <a:cubicBezTo>
                      <a:pt x="7218235" y="372418"/>
                      <a:pt x="7194108" y="386008"/>
                      <a:pt x="7171767" y="383160"/>
                    </a:cubicBezTo>
                    <a:cubicBezTo>
                      <a:pt x="7126248" y="377813"/>
                      <a:pt x="7082583" y="399728"/>
                      <a:pt x="7036569" y="387132"/>
                    </a:cubicBezTo>
                    <a:cubicBezTo>
                      <a:pt x="7022328" y="383442"/>
                      <a:pt x="7003983" y="396347"/>
                      <a:pt x="6987200" y="398073"/>
                    </a:cubicBezTo>
                    <a:cubicBezTo>
                      <a:pt x="6945251" y="402388"/>
                      <a:pt x="6903183" y="404965"/>
                      <a:pt x="6861115" y="407542"/>
                    </a:cubicBezTo>
                    <a:cubicBezTo>
                      <a:pt x="6823394" y="409822"/>
                      <a:pt x="6784520" y="416550"/>
                      <a:pt x="6747718" y="410900"/>
                    </a:cubicBezTo>
                    <a:cubicBezTo>
                      <a:pt x="6709137" y="404791"/>
                      <a:pt x="6674999" y="408284"/>
                      <a:pt x="6638839" y="420654"/>
                    </a:cubicBezTo>
                    <a:cubicBezTo>
                      <a:pt x="6614066" y="429044"/>
                      <a:pt x="6587444" y="431733"/>
                      <a:pt x="6561486" y="435540"/>
                    </a:cubicBezTo>
                    <a:cubicBezTo>
                      <a:pt x="6533513" y="439778"/>
                      <a:pt x="6502069" y="435804"/>
                      <a:pt x="6477200" y="447113"/>
                    </a:cubicBezTo>
                    <a:cubicBezTo>
                      <a:pt x="6403159" y="480713"/>
                      <a:pt x="6325566" y="492119"/>
                      <a:pt x="6246111" y="497537"/>
                    </a:cubicBezTo>
                    <a:cubicBezTo>
                      <a:pt x="6231608" y="498524"/>
                      <a:pt x="6216540" y="495475"/>
                      <a:pt x="6202328" y="492074"/>
                    </a:cubicBezTo>
                    <a:cubicBezTo>
                      <a:pt x="6119346" y="471508"/>
                      <a:pt x="6038018" y="479381"/>
                      <a:pt x="5956458" y="500965"/>
                    </a:cubicBezTo>
                    <a:cubicBezTo>
                      <a:pt x="5939584" y="505613"/>
                      <a:pt x="5920486" y="507499"/>
                      <a:pt x="5903139" y="505186"/>
                    </a:cubicBezTo>
                    <a:cubicBezTo>
                      <a:pt x="5854306" y="498315"/>
                      <a:pt x="5806470" y="484677"/>
                      <a:pt x="5757547" y="480730"/>
                    </a:cubicBezTo>
                    <a:cubicBezTo>
                      <a:pt x="5676701" y="474297"/>
                      <a:pt x="5610121" y="519038"/>
                      <a:pt x="5540270" y="550023"/>
                    </a:cubicBezTo>
                    <a:cubicBezTo>
                      <a:pt x="5473801" y="579316"/>
                      <a:pt x="5419599" y="638949"/>
                      <a:pt x="5338128" y="631974"/>
                    </a:cubicBezTo>
                    <a:cubicBezTo>
                      <a:pt x="5329931" y="631367"/>
                      <a:pt x="5321476" y="639812"/>
                      <a:pt x="5312622" y="642454"/>
                    </a:cubicBezTo>
                    <a:cubicBezTo>
                      <a:pt x="5288350" y="649647"/>
                      <a:pt x="5264155" y="657994"/>
                      <a:pt x="5239393" y="662307"/>
                    </a:cubicBezTo>
                    <a:cubicBezTo>
                      <a:pt x="5209181" y="667862"/>
                      <a:pt x="5178072" y="668817"/>
                      <a:pt x="5147821" y="673791"/>
                    </a:cubicBezTo>
                    <a:cubicBezTo>
                      <a:pt x="5108908" y="679940"/>
                      <a:pt x="5070972" y="691848"/>
                      <a:pt x="5032111" y="694497"/>
                    </a:cubicBezTo>
                    <a:cubicBezTo>
                      <a:pt x="5000793" y="696632"/>
                      <a:pt x="4969032" y="688019"/>
                      <a:pt x="4937648" y="684913"/>
                    </a:cubicBezTo>
                    <a:cubicBezTo>
                      <a:pt x="4893363" y="680649"/>
                      <a:pt x="4845361" y="685962"/>
                      <a:pt x="4805529" y="670032"/>
                    </a:cubicBezTo>
                    <a:cubicBezTo>
                      <a:pt x="4763006" y="653119"/>
                      <a:pt x="4723244" y="646796"/>
                      <a:pt x="4681029" y="655792"/>
                    </a:cubicBezTo>
                    <a:cubicBezTo>
                      <a:pt x="4666957" y="658791"/>
                      <a:pt x="4649519" y="672217"/>
                      <a:pt x="4643990" y="685120"/>
                    </a:cubicBezTo>
                    <a:cubicBezTo>
                      <a:pt x="4631676" y="713928"/>
                      <a:pt x="4612585" y="720184"/>
                      <a:pt x="4585542" y="712411"/>
                    </a:cubicBezTo>
                    <a:cubicBezTo>
                      <a:pt x="4562077" y="705853"/>
                      <a:pt x="4533672" y="703713"/>
                      <a:pt x="4516947" y="689117"/>
                    </a:cubicBezTo>
                    <a:cubicBezTo>
                      <a:pt x="4469552" y="647774"/>
                      <a:pt x="4412904" y="650180"/>
                      <a:pt x="4356995" y="642048"/>
                    </a:cubicBezTo>
                    <a:cubicBezTo>
                      <a:pt x="4322867" y="637088"/>
                      <a:pt x="4291523" y="638934"/>
                      <a:pt x="4258219" y="646156"/>
                    </a:cubicBezTo>
                    <a:cubicBezTo>
                      <a:pt x="4185895" y="662159"/>
                      <a:pt x="4113776" y="651342"/>
                      <a:pt x="4042233" y="636117"/>
                    </a:cubicBezTo>
                    <a:cubicBezTo>
                      <a:pt x="3994923" y="625941"/>
                      <a:pt x="3946812" y="621063"/>
                      <a:pt x="3899777" y="610576"/>
                    </a:cubicBezTo>
                    <a:cubicBezTo>
                      <a:pt x="3864554" y="602488"/>
                      <a:pt x="3829196" y="592371"/>
                      <a:pt x="3796441" y="577707"/>
                    </a:cubicBezTo>
                    <a:cubicBezTo>
                      <a:pt x="3748937" y="556178"/>
                      <a:pt x="3706395" y="521788"/>
                      <a:pt x="3648774" y="535623"/>
                    </a:cubicBezTo>
                    <a:cubicBezTo>
                      <a:pt x="3598036" y="547820"/>
                      <a:pt x="3550396" y="532716"/>
                      <a:pt x="3502227" y="518518"/>
                    </a:cubicBezTo>
                    <a:cubicBezTo>
                      <a:pt x="3466848" y="508111"/>
                      <a:pt x="3431455" y="497410"/>
                      <a:pt x="3395228" y="491723"/>
                    </a:cubicBezTo>
                    <a:cubicBezTo>
                      <a:pt x="3352235" y="485040"/>
                      <a:pt x="3304663" y="492363"/>
                      <a:pt x="3265757" y="477242"/>
                    </a:cubicBezTo>
                    <a:cubicBezTo>
                      <a:pt x="3225052" y="461369"/>
                      <a:pt x="3193136" y="476075"/>
                      <a:pt x="3158404" y="483689"/>
                    </a:cubicBezTo>
                    <a:cubicBezTo>
                      <a:pt x="3102986" y="495623"/>
                      <a:pt x="3048333" y="514498"/>
                      <a:pt x="2990483" y="499212"/>
                    </a:cubicBezTo>
                    <a:cubicBezTo>
                      <a:pt x="2920173" y="480697"/>
                      <a:pt x="2850324" y="460405"/>
                      <a:pt x="2779802" y="443069"/>
                    </a:cubicBezTo>
                    <a:cubicBezTo>
                      <a:pt x="2752548" y="436477"/>
                      <a:pt x="2723606" y="434954"/>
                      <a:pt x="2695508" y="433082"/>
                    </a:cubicBezTo>
                    <a:cubicBezTo>
                      <a:pt x="2668903" y="431690"/>
                      <a:pt x="2637847" y="441965"/>
                      <a:pt x="2616713" y="431172"/>
                    </a:cubicBezTo>
                    <a:cubicBezTo>
                      <a:pt x="2562378" y="403411"/>
                      <a:pt x="2507687" y="391698"/>
                      <a:pt x="2447364" y="395810"/>
                    </a:cubicBezTo>
                    <a:cubicBezTo>
                      <a:pt x="2424744" y="397352"/>
                      <a:pt x="2401814" y="385802"/>
                      <a:pt x="2378751" y="385044"/>
                    </a:cubicBezTo>
                    <a:cubicBezTo>
                      <a:pt x="2347229" y="384281"/>
                      <a:pt x="2310735" y="378901"/>
                      <a:pt x="2284230" y="391782"/>
                    </a:cubicBezTo>
                    <a:cubicBezTo>
                      <a:pt x="2221919" y="422248"/>
                      <a:pt x="2168532" y="404037"/>
                      <a:pt x="2110801" y="382042"/>
                    </a:cubicBezTo>
                    <a:cubicBezTo>
                      <a:pt x="2053961" y="360279"/>
                      <a:pt x="1994577" y="343935"/>
                      <a:pt x="1934854" y="331108"/>
                    </a:cubicBezTo>
                    <a:cubicBezTo>
                      <a:pt x="1912400" y="326519"/>
                      <a:pt x="1886705" y="338470"/>
                      <a:pt x="1862479" y="342158"/>
                    </a:cubicBezTo>
                    <a:cubicBezTo>
                      <a:pt x="1853818" y="343333"/>
                      <a:pt x="1844309" y="344855"/>
                      <a:pt x="1836283" y="342488"/>
                    </a:cubicBezTo>
                    <a:cubicBezTo>
                      <a:pt x="1758698" y="319808"/>
                      <a:pt x="1680403" y="303878"/>
                      <a:pt x="1599327" y="323970"/>
                    </a:cubicBezTo>
                    <a:cubicBezTo>
                      <a:pt x="1591888" y="325937"/>
                      <a:pt x="1583257" y="323319"/>
                      <a:pt x="1575578" y="321802"/>
                    </a:cubicBezTo>
                    <a:cubicBezTo>
                      <a:pt x="1538035" y="313873"/>
                      <a:pt x="1500950" y="299795"/>
                      <a:pt x="1463288" y="298576"/>
                    </a:cubicBezTo>
                    <a:cubicBezTo>
                      <a:pt x="1370438" y="295582"/>
                      <a:pt x="1277384" y="298137"/>
                      <a:pt x="1184165" y="298373"/>
                    </a:cubicBezTo>
                    <a:cubicBezTo>
                      <a:pt x="1178344" y="298480"/>
                      <a:pt x="1172255" y="298896"/>
                      <a:pt x="1166899" y="297220"/>
                    </a:cubicBezTo>
                    <a:cubicBezTo>
                      <a:pt x="1131827" y="287082"/>
                      <a:pt x="1102238" y="293180"/>
                      <a:pt x="1074855" y="318934"/>
                    </a:cubicBezTo>
                    <a:cubicBezTo>
                      <a:pt x="1062808" y="330244"/>
                      <a:pt x="1045783" y="336940"/>
                      <a:pt x="1030232" y="343829"/>
                    </a:cubicBezTo>
                    <a:cubicBezTo>
                      <a:pt x="1007334" y="354132"/>
                      <a:pt x="983839" y="364180"/>
                      <a:pt x="959854" y="371351"/>
                    </a:cubicBezTo>
                    <a:cubicBezTo>
                      <a:pt x="936141" y="378210"/>
                      <a:pt x="910825" y="387219"/>
                      <a:pt x="887350" y="384742"/>
                    </a:cubicBezTo>
                    <a:cubicBezTo>
                      <a:pt x="845096" y="380339"/>
                      <a:pt x="804258" y="366810"/>
                      <a:pt x="762349" y="358882"/>
                    </a:cubicBezTo>
                    <a:cubicBezTo>
                      <a:pt x="747884" y="356082"/>
                      <a:pt x="732263" y="357732"/>
                      <a:pt x="717454" y="358448"/>
                    </a:cubicBezTo>
                    <a:cubicBezTo>
                      <a:pt x="683463" y="359893"/>
                      <a:pt x="649238" y="370675"/>
                      <a:pt x="616859" y="348700"/>
                    </a:cubicBezTo>
                    <a:cubicBezTo>
                      <a:pt x="586900" y="328019"/>
                      <a:pt x="558641" y="336644"/>
                      <a:pt x="529939" y="355789"/>
                    </a:cubicBezTo>
                    <a:cubicBezTo>
                      <a:pt x="509309" y="369433"/>
                      <a:pt x="485605" y="380664"/>
                      <a:pt x="461851" y="386945"/>
                    </a:cubicBezTo>
                    <a:cubicBezTo>
                      <a:pt x="429225" y="395576"/>
                      <a:pt x="396634" y="400422"/>
                      <a:pt x="360707" y="399082"/>
                    </a:cubicBezTo>
                    <a:cubicBezTo>
                      <a:pt x="335299" y="398193"/>
                      <a:pt x="314629" y="398437"/>
                      <a:pt x="293863" y="384410"/>
                    </a:cubicBezTo>
                    <a:cubicBezTo>
                      <a:pt x="290517" y="382308"/>
                      <a:pt x="284678" y="382122"/>
                      <a:pt x="280347" y="382711"/>
                    </a:cubicBezTo>
                    <a:cubicBezTo>
                      <a:pt x="223554" y="391535"/>
                      <a:pt x="166827" y="392780"/>
                      <a:pt x="108881" y="393231"/>
                    </a:cubicBezTo>
                    <a:cubicBezTo>
                      <a:pt x="90460" y="393322"/>
                      <a:pt x="71882" y="394571"/>
                      <a:pt x="53435" y="397222"/>
                    </a:cubicBezTo>
                    <a:lnTo>
                      <a:pt x="0" y="409348"/>
                    </a:lnTo>
                    <a:close/>
                  </a:path>
                </a:pathLst>
              </a:custGeom>
              <a:solidFill>
                <a:schemeClr val="l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024CB190-EFCD-4B40-9CDD-E3C0EB4B3C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0"/>
                <a:ext cx="10455568" cy="715479"/>
              </a:xfrm>
              <a:custGeom>
                <a:avLst/>
                <a:gdLst>
                  <a:gd name="connsiteX0" fmla="*/ 0 w 10455568"/>
                  <a:gd name="connsiteY0" fmla="*/ 0 h 715479"/>
                  <a:gd name="connsiteX1" fmla="*/ 10455568 w 10455568"/>
                  <a:gd name="connsiteY1" fmla="*/ 0 h 715479"/>
                  <a:gd name="connsiteX2" fmla="*/ 10434629 w 10455568"/>
                  <a:gd name="connsiteY2" fmla="*/ 8947 h 715479"/>
                  <a:gd name="connsiteX3" fmla="*/ 10249341 w 10455568"/>
                  <a:gd name="connsiteY3" fmla="*/ 73146 h 715479"/>
                  <a:gd name="connsiteX4" fmla="*/ 10172148 w 10455568"/>
                  <a:gd name="connsiteY4" fmla="*/ 103170 h 715479"/>
                  <a:gd name="connsiteX5" fmla="*/ 9994576 w 10455568"/>
                  <a:gd name="connsiteY5" fmla="*/ 156647 h 715479"/>
                  <a:gd name="connsiteX6" fmla="*/ 9894474 w 10455568"/>
                  <a:gd name="connsiteY6" fmla="*/ 192604 h 715479"/>
                  <a:gd name="connsiteX7" fmla="*/ 9647603 w 10455568"/>
                  <a:gd name="connsiteY7" fmla="*/ 242354 h 715479"/>
                  <a:gd name="connsiteX8" fmla="*/ 9392533 w 10455568"/>
                  <a:gd name="connsiteY8" fmla="*/ 291498 h 715479"/>
                  <a:gd name="connsiteX9" fmla="*/ 9252019 w 10455568"/>
                  <a:gd name="connsiteY9" fmla="*/ 311564 h 715479"/>
                  <a:gd name="connsiteX10" fmla="*/ 9129899 w 10455568"/>
                  <a:gd name="connsiteY10" fmla="*/ 336497 h 715479"/>
                  <a:gd name="connsiteX11" fmla="*/ 9023312 w 10455568"/>
                  <a:gd name="connsiteY11" fmla="*/ 354253 h 715479"/>
                  <a:gd name="connsiteX12" fmla="*/ 8853949 w 10455568"/>
                  <a:gd name="connsiteY12" fmla="*/ 387064 h 715479"/>
                  <a:gd name="connsiteX13" fmla="*/ 8783278 w 10455568"/>
                  <a:gd name="connsiteY13" fmla="*/ 397418 h 715479"/>
                  <a:gd name="connsiteX14" fmla="*/ 8615640 w 10455568"/>
                  <a:gd name="connsiteY14" fmla="*/ 408552 h 715479"/>
                  <a:gd name="connsiteX15" fmla="*/ 8557154 w 10455568"/>
                  <a:gd name="connsiteY15" fmla="*/ 409627 h 715479"/>
                  <a:gd name="connsiteX16" fmla="*/ 8442474 w 10455568"/>
                  <a:gd name="connsiteY16" fmla="*/ 381318 h 715479"/>
                  <a:gd name="connsiteX17" fmla="*/ 8428959 w 10455568"/>
                  <a:gd name="connsiteY17" fmla="*/ 379618 h 715479"/>
                  <a:gd name="connsiteX18" fmla="*/ 8354329 w 10455568"/>
                  <a:gd name="connsiteY18" fmla="*/ 370428 h 715479"/>
                  <a:gd name="connsiteX19" fmla="*/ 8313705 w 10455568"/>
                  <a:gd name="connsiteY19" fmla="*/ 368535 h 715479"/>
                  <a:gd name="connsiteX20" fmla="*/ 8158571 w 10455568"/>
                  <a:gd name="connsiteY20" fmla="*/ 349396 h 715479"/>
                  <a:gd name="connsiteX21" fmla="*/ 8069467 w 10455568"/>
                  <a:gd name="connsiteY21" fmla="*/ 341485 h 715479"/>
                  <a:gd name="connsiteX22" fmla="*/ 7998265 w 10455568"/>
                  <a:gd name="connsiteY22" fmla="*/ 348379 h 715479"/>
                  <a:gd name="connsiteX23" fmla="*/ 7873167 w 10455568"/>
                  <a:gd name="connsiteY23" fmla="*/ 359529 h 715479"/>
                  <a:gd name="connsiteX24" fmla="*/ 7833600 w 10455568"/>
                  <a:gd name="connsiteY24" fmla="*/ 368926 h 715479"/>
                  <a:gd name="connsiteX25" fmla="*/ 7651338 w 10455568"/>
                  <a:gd name="connsiteY25" fmla="*/ 362121 h 715479"/>
                  <a:gd name="connsiteX26" fmla="*/ 7548003 w 10455568"/>
                  <a:gd name="connsiteY26" fmla="*/ 367710 h 715479"/>
                  <a:gd name="connsiteX27" fmla="*/ 7430093 w 10455568"/>
                  <a:gd name="connsiteY27" fmla="*/ 351855 h 715479"/>
                  <a:gd name="connsiteX28" fmla="*/ 7396245 w 10455568"/>
                  <a:gd name="connsiteY28" fmla="*/ 355328 h 715479"/>
                  <a:gd name="connsiteX29" fmla="*/ 7358394 w 10455568"/>
                  <a:gd name="connsiteY29" fmla="*/ 359950 h 715479"/>
                  <a:gd name="connsiteX30" fmla="*/ 7241933 w 10455568"/>
                  <a:gd name="connsiteY30" fmla="*/ 369637 h 715479"/>
                  <a:gd name="connsiteX31" fmla="*/ 7171767 w 10455568"/>
                  <a:gd name="connsiteY31" fmla="*/ 383160 h 715479"/>
                  <a:gd name="connsiteX32" fmla="*/ 7036569 w 10455568"/>
                  <a:gd name="connsiteY32" fmla="*/ 387132 h 715479"/>
                  <a:gd name="connsiteX33" fmla="*/ 6987200 w 10455568"/>
                  <a:gd name="connsiteY33" fmla="*/ 398073 h 715479"/>
                  <a:gd name="connsiteX34" fmla="*/ 6861115 w 10455568"/>
                  <a:gd name="connsiteY34" fmla="*/ 407542 h 715479"/>
                  <a:gd name="connsiteX35" fmla="*/ 6747718 w 10455568"/>
                  <a:gd name="connsiteY35" fmla="*/ 410900 h 715479"/>
                  <a:gd name="connsiteX36" fmla="*/ 6638839 w 10455568"/>
                  <a:gd name="connsiteY36" fmla="*/ 420654 h 715479"/>
                  <a:gd name="connsiteX37" fmla="*/ 6561486 w 10455568"/>
                  <a:gd name="connsiteY37" fmla="*/ 435540 h 715479"/>
                  <a:gd name="connsiteX38" fmla="*/ 6477200 w 10455568"/>
                  <a:gd name="connsiteY38" fmla="*/ 447113 h 715479"/>
                  <a:gd name="connsiteX39" fmla="*/ 6246111 w 10455568"/>
                  <a:gd name="connsiteY39" fmla="*/ 497537 h 715479"/>
                  <a:gd name="connsiteX40" fmla="*/ 6202328 w 10455568"/>
                  <a:gd name="connsiteY40" fmla="*/ 492074 h 715479"/>
                  <a:gd name="connsiteX41" fmla="*/ 5956458 w 10455568"/>
                  <a:gd name="connsiteY41" fmla="*/ 500965 h 715479"/>
                  <a:gd name="connsiteX42" fmla="*/ 5903139 w 10455568"/>
                  <a:gd name="connsiteY42" fmla="*/ 505186 h 715479"/>
                  <a:gd name="connsiteX43" fmla="*/ 5757547 w 10455568"/>
                  <a:gd name="connsiteY43" fmla="*/ 480730 h 715479"/>
                  <a:gd name="connsiteX44" fmla="*/ 5540270 w 10455568"/>
                  <a:gd name="connsiteY44" fmla="*/ 550023 h 715479"/>
                  <a:gd name="connsiteX45" fmla="*/ 5338128 w 10455568"/>
                  <a:gd name="connsiteY45" fmla="*/ 631974 h 715479"/>
                  <a:gd name="connsiteX46" fmla="*/ 5312622 w 10455568"/>
                  <a:gd name="connsiteY46" fmla="*/ 642454 h 715479"/>
                  <a:gd name="connsiteX47" fmla="*/ 5239393 w 10455568"/>
                  <a:gd name="connsiteY47" fmla="*/ 662307 h 715479"/>
                  <a:gd name="connsiteX48" fmla="*/ 5147821 w 10455568"/>
                  <a:gd name="connsiteY48" fmla="*/ 673791 h 715479"/>
                  <a:gd name="connsiteX49" fmla="*/ 5032111 w 10455568"/>
                  <a:gd name="connsiteY49" fmla="*/ 694497 h 715479"/>
                  <a:gd name="connsiteX50" fmla="*/ 4937648 w 10455568"/>
                  <a:gd name="connsiteY50" fmla="*/ 684913 h 715479"/>
                  <a:gd name="connsiteX51" fmla="*/ 4805529 w 10455568"/>
                  <a:gd name="connsiteY51" fmla="*/ 670032 h 715479"/>
                  <a:gd name="connsiteX52" fmla="*/ 4681029 w 10455568"/>
                  <a:gd name="connsiteY52" fmla="*/ 655792 h 715479"/>
                  <a:gd name="connsiteX53" fmla="*/ 4643990 w 10455568"/>
                  <a:gd name="connsiteY53" fmla="*/ 685120 h 715479"/>
                  <a:gd name="connsiteX54" fmla="*/ 4585542 w 10455568"/>
                  <a:gd name="connsiteY54" fmla="*/ 712411 h 715479"/>
                  <a:gd name="connsiteX55" fmla="*/ 4516947 w 10455568"/>
                  <a:gd name="connsiteY55" fmla="*/ 689117 h 715479"/>
                  <a:gd name="connsiteX56" fmla="*/ 4356995 w 10455568"/>
                  <a:gd name="connsiteY56" fmla="*/ 642048 h 715479"/>
                  <a:gd name="connsiteX57" fmla="*/ 4258219 w 10455568"/>
                  <a:gd name="connsiteY57" fmla="*/ 646156 h 715479"/>
                  <a:gd name="connsiteX58" fmla="*/ 4042233 w 10455568"/>
                  <a:gd name="connsiteY58" fmla="*/ 636117 h 715479"/>
                  <a:gd name="connsiteX59" fmla="*/ 3899777 w 10455568"/>
                  <a:gd name="connsiteY59" fmla="*/ 610576 h 715479"/>
                  <a:gd name="connsiteX60" fmla="*/ 3796441 w 10455568"/>
                  <a:gd name="connsiteY60" fmla="*/ 577707 h 715479"/>
                  <a:gd name="connsiteX61" fmla="*/ 3648774 w 10455568"/>
                  <a:gd name="connsiteY61" fmla="*/ 535623 h 715479"/>
                  <a:gd name="connsiteX62" fmla="*/ 3502227 w 10455568"/>
                  <a:gd name="connsiteY62" fmla="*/ 518518 h 715479"/>
                  <a:gd name="connsiteX63" fmla="*/ 3395228 w 10455568"/>
                  <a:gd name="connsiteY63" fmla="*/ 491723 h 715479"/>
                  <a:gd name="connsiteX64" fmla="*/ 3265757 w 10455568"/>
                  <a:gd name="connsiteY64" fmla="*/ 477242 h 715479"/>
                  <a:gd name="connsiteX65" fmla="*/ 3158404 w 10455568"/>
                  <a:gd name="connsiteY65" fmla="*/ 483689 h 715479"/>
                  <a:gd name="connsiteX66" fmla="*/ 2990483 w 10455568"/>
                  <a:gd name="connsiteY66" fmla="*/ 499212 h 715479"/>
                  <a:gd name="connsiteX67" fmla="*/ 2779802 w 10455568"/>
                  <a:gd name="connsiteY67" fmla="*/ 443069 h 715479"/>
                  <a:gd name="connsiteX68" fmla="*/ 2695508 w 10455568"/>
                  <a:gd name="connsiteY68" fmla="*/ 433082 h 715479"/>
                  <a:gd name="connsiteX69" fmla="*/ 2616713 w 10455568"/>
                  <a:gd name="connsiteY69" fmla="*/ 431172 h 715479"/>
                  <a:gd name="connsiteX70" fmla="*/ 2447364 w 10455568"/>
                  <a:gd name="connsiteY70" fmla="*/ 395810 h 715479"/>
                  <a:gd name="connsiteX71" fmla="*/ 2378751 w 10455568"/>
                  <a:gd name="connsiteY71" fmla="*/ 385044 h 715479"/>
                  <a:gd name="connsiteX72" fmla="*/ 2284230 w 10455568"/>
                  <a:gd name="connsiteY72" fmla="*/ 391782 h 715479"/>
                  <a:gd name="connsiteX73" fmla="*/ 2110801 w 10455568"/>
                  <a:gd name="connsiteY73" fmla="*/ 382042 h 715479"/>
                  <a:gd name="connsiteX74" fmla="*/ 1934854 w 10455568"/>
                  <a:gd name="connsiteY74" fmla="*/ 331108 h 715479"/>
                  <a:gd name="connsiteX75" fmla="*/ 1862479 w 10455568"/>
                  <a:gd name="connsiteY75" fmla="*/ 342158 h 715479"/>
                  <a:gd name="connsiteX76" fmla="*/ 1836283 w 10455568"/>
                  <a:gd name="connsiteY76" fmla="*/ 342488 h 715479"/>
                  <a:gd name="connsiteX77" fmla="*/ 1599327 w 10455568"/>
                  <a:gd name="connsiteY77" fmla="*/ 323970 h 715479"/>
                  <a:gd name="connsiteX78" fmla="*/ 1575578 w 10455568"/>
                  <a:gd name="connsiteY78" fmla="*/ 321802 h 715479"/>
                  <a:gd name="connsiteX79" fmla="*/ 1463288 w 10455568"/>
                  <a:gd name="connsiteY79" fmla="*/ 298576 h 715479"/>
                  <a:gd name="connsiteX80" fmla="*/ 1184165 w 10455568"/>
                  <a:gd name="connsiteY80" fmla="*/ 298373 h 715479"/>
                  <a:gd name="connsiteX81" fmla="*/ 1166899 w 10455568"/>
                  <a:gd name="connsiteY81" fmla="*/ 297220 h 715479"/>
                  <a:gd name="connsiteX82" fmla="*/ 1074855 w 10455568"/>
                  <a:gd name="connsiteY82" fmla="*/ 318934 h 715479"/>
                  <a:gd name="connsiteX83" fmla="*/ 1030232 w 10455568"/>
                  <a:gd name="connsiteY83" fmla="*/ 343829 h 715479"/>
                  <a:gd name="connsiteX84" fmla="*/ 959854 w 10455568"/>
                  <a:gd name="connsiteY84" fmla="*/ 371351 h 715479"/>
                  <a:gd name="connsiteX85" fmla="*/ 887350 w 10455568"/>
                  <a:gd name="connsiteY85" fmla="*/ 384742 h 715479"/>
                  <a:gd name="connsiteX86" fmla="*/ 762349 w 10455568"/>
                  <a:gd name="connsiteY86" fmla="*/ 358882 h 715479"/>
                  <a:gd name="connsiteX87" fmla="*/ 717454 w 10455568"/>
                  <a:gd name="connsiteY87" fmla="*/ 358448 h 715479"/>
                  <a:gd name="connsiteX88" fmla="*/ 616859 w 10455568"/>
                  <a:gd name="connsiteY88" fmla="*/ 348700 h 715479"/>
                  <a:gd name="connsiteX89" fmla="*/ 529939 w 10455568"/>
                  <a:gd name="connsiteY89" fmla="*/ 355789 h 715479"/>
                  <a:gd name="connsiteX90" fmla="*/ 461851 w 10455568"/>
                  <a:gd name="connsiteY90" fmla="*/ 386945 h 715479"/>
                  <a:gd name="connsiteX91" fmla="*/ 360707 w 10455568"/>
                  <a:gd name="connsiteY91" fmla="*/ 399082 h 715479"/>
                  <a:gd name="connsiteX92" fmla="*/ 293863 w 10455568"/>
                  <a:gd name="connsiteY92" fmla="*/ 384410 h 715479"/>
                  <a:gd name="connsiteX93" fmla="*/ 280347 w 10455568"/>
                  <a:gd name="connsiteY93" fmla="*/ 382711 h 715479"/>
                  <a:gd name="connsiteX94" fmla="*/ 108881 w 10455568"/>
                  <a:gd name="connsiteY94" fmla="*/ 393231 h 715479"/>
                  <a:gd name="connsiteX95" fmla="*/ 53435 w 10455568"/>
                  <a:gd name="connsiteY95" fmla="*/ 397222 h 715479"/>
                  <a:gd name="connsiteX96" fmla="*/ 0 w 10455568"/>
                  <a:gd name="connsiteY96" fmla="*/ 409348 h 71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10455568" h="715479">
                    <a:moveTo>
                      <a:pt x="0" y="0"/>
                    </a:moveTo>
                    <a:lnTo>
                      <a:pt x="10455568" y="0"/>
                    </a:lnTo>
                    <a:lnTo>
                      <a:pt x="10434629" y="8947"/>
                    </a:lnTo>
                    <a:cubicBezTo>
                      <a:pt x="10373917" y="32898"/>
                      <a:pt x="10311087" y="51455"/>
                      <a:pt x="10249341" y="73146"/>
                    </a:cubicBezTo>
                    <a:cubicBezTo>
                      <a:pt x="10223176" y="82504"/>
                      <a:pt x="10198388" y="94974"/>
                      <a:pt x="10172148" y="103170"/>
                    </a:cubicBezTo>
                    <a:cubicBezTo>
                      <a:pt x="10113395" y="121743"/>
                      <a:pt x="10053617" y="138053"/>
                      <a:pt x="9994576" y="156647"/>
                    </a:cubicBezTo>
                    <a:cubicBezTo>
                      <a:pt x="9960929" y="167389"/>
                      <a:pt x="9928899" y="184724"/>
                      <a:pt x="9894474" y="192604"/>
                    </a:cubicBezTo>
                    <a:cubicBezTo>
                      <a:pt x="9812718" y="211289"/>
                      <a:pt x="9730121" y="226242"/>
                      <a:pt x="9647603" y="242354"/>
                    </a:cubicBezTo>
                    <a:cubicBezTo>
                      <a:pt x="9562500" y="258935"/>
                      <a:pt x="9477721" y="276078"/>
                      <a:pt x="9392533" y="291498"/>
                    </a:cubicBezTo>
                    <a:cubicBezTo>
                      <a:pt x="9345891" y="299632"/>
                      <a:pt x="9298681" y="303723"/>
                      <a:pt x="9252019" y="311564"/>
                    </a:cubicBezTo>
                    <a:cubicBezTo>
                      <a:pt x="9211115" y="318433"/>
                      <a:pt x="9170740" y="328758"/>
                      <a:pt x="9129899" y="336497"/>
                    </a:cubicBezTo>
                    <a:cubicBezTo>
                      <a:pt x="9094507" y="342987"/>
                      <a:pt x="9058706" y="347759"/>
                      <a:pt x="9023312" y="354253"/>
                    </a:cubicBezTo>
                    <a:cubicBezTo>
                      <a:pt x="8966639" y="364814"/>
                      <a:pt x="8910315" y="376230"/>
                      <a:pt x="8853949" y="387064"/>
                    </a:cubicBezTo>
                    <a:cubicBezTo>
                      <a:pt x="8830350" y="391295"/>
                      <a:pt x="8805902" y="400245"/>
                      <a:pt x="8783278" y="397418"/>
                    </a:cubicBezTo>
                    <a:cubicBezTo>
                      <a:pt x="8726267" y="390232"/>
                      <a:pt x="8671093" y="397198"/>
                      <a:pt x="8615640" y="408552"/>
                    </a:cubicBezTo>
                    <a:cubicBezTo>
                      <a:pt x="8596680" y="412471"/>
                      <a:pt x="8576049" y="413291"/>
                      <a:pt x="8557154" y="409627"/>
                    </a:cubicBezTo>
                    <a:cubicBezTo>
                      <a:pt x="8518491" y="402356"/>
                      <a:pt x="8480716" y="390947"/>
                      <a:pt x="8442474" y="381318"/>
                    </a:cubicBezTo>
                    <a:cubicBezTo>
                      <a:pt x="8438313" y="380145"/>
                      <a:pt x="8433365" y="380189"/>
                      <a:pt x="8428959" y="379618"/>
                    </a:cubicBezTo>
                    <a:cubicBezTo>
                      <a:pt x="8403970" y="376366"/>
                      <a:pt x="8379279" y="373098"/>
                      <a:pt x="8354329" y="370428"/>
                    </a:cubicBezTo>
                    <a:cubicBezTo>
                      <a:pt x="8340833" y="369017"/>
                      <a:pt x="8327184" y="369657"/>
                      <a:pt x="8313705" y="368535"/>
                    </a:cubicBezTo>
                    <a:cubicBezTo>
                      <a:pt x="8261532" y="363935"/>
                      <a:pt x="8205623" y="381441"/>
                      <a:pt x="8158571" y="349396"/>
                    </a:cubicBezTo>
                    <a:cubicBezTo>
                      <a:pt x="8128030" y="328752"/>
                      <a:pt x="8100257" y="335890"/>
                      <a:pt x="8069467" y="341485"/>
                    </a:cubicBezTo>
                    <a:cubicBezTo>
                      <a:pt x="8046153" y="345696"/>
                      <a:pt x="8022024" y="346466"/>
                      <a:pt x="7998265" y="348379"/>
                    </a:cubicBezTo>
                    <a:cubicBezTo>
                      <a:pt x="7956565" y="352093"/>
                      <a:pt x="7914826" y="355232"/>
                      <a:pt x="7873167" y="359529"/>
                    </a:cubicBezTo>
                    <a:cubicBezTo>
                      <a:pt x="7859864" y="361016"/>
                      <a:pt x="7846730" y="369197"/>
                      <a:pt x="7833600" y="368926"/>
                    </a:cubicBezTo>
                    <a:cubicBezTo>
                      <a:pt x="7772906" y="367528"/>
                      <a:pt x="7711993" y="362939"/>
                      <a:pt x="7651338" y="362121"/>
                    </a:cubicBezTo>
                    <a:cubicBezTo>
                      <a:pt x="7616924" y="361556"/>
                      <a:pt x="7582209" y="369456"/>
                      <a:pt x="7548003" y="367710"/>
                    </a:cubicBezTo>
                    <a:cubicBezTo>
                      <a:pt x="7508539" y="365739"/>
                      <a:pt x="7469448" y="356458"/>
                      <a:pt x="7430093" y="351855"/>
                    </a:cubicBezTo>
                    <a:cubicBezTo>
                      <a:pt x="7419227" y="350559"/>
                      <a:pt x="7407516" y="353979"/>
                      <a:pt x="7396245" y="355328"/>
                    </a:cubicBezTo>
                    <a:cubicBezTo>
                      <a:pt x="7383524" y="356781"/>
                      <a:pt x="7371134" y="358791"/>
                      <a:pt x="7358394" y="359950"/>
                    </a:cubicBezTo>
                    <a:cubicBezTo>
                      <a:pt x="7319573" y="363179"/>
                      <a:pt x="7280655" y="364958"/>
                      <a:pt x="7241933" y="369637"/>
                    </a:cubicBezTo>
                    <a:cubicBezTo>
                      <a:pt x="7218235" y="372418"/>
                      <a:pt x="7194108" y="386008"/>
                      <a:pt x="7171767" y="383160"/>
                    </a:cubicBezTo>
                    <a:cubicBezTo>
                      <a:pt x="7126248" y="377813"/>
                      <a:pt x="7082583" y="399728"/>
                      <a:pt x="7036569" y="387132"/>
                    </a:cubicBezTo>
                    <a:cubicBezTo>
                      <a:pt x="7022328" y="383442"/>
                      <a:pt x="7003983" y="396347"/>
                      <a:pt x="6987200" y="398073"/>
                    </a:cubicBezTo>
                    <a:cubicBezTo>
                      <a:pt x="6945251" y="402388"/>
                      <a:pt x="6903183" y="404965"/>
                      <a:pt x="6861115" y="407542"/>
                    </a:cubicBezTo>
                    <a:cubicBezTo>
                      <a:pt x="6823394" y="409822"/>
                      <a:pt x="6784520" y="416550"/>
                      <a:pt x="6747718" y="410900"/>
                    </a:cubicBezTo>
                    <a:cubicBezTo>
                      <a:pt x="6709137" y="404791"/>
                      <a:pt x="6674999" y="408284"/>
                      <a:pt x="6638839" y="420654"/>
                    </a:cubicBezTo>
                    <a:cubicBezTo>
                      <a:pt x="6614066" y="429044"/>
                      <a:pt x="6587444" y="431733"/>
                      <a:pt x="6561486" y="435540"/>
                    </a:cubicBezTo>
                    <a:cubicBezTo>
                      <a:pt x="6533513" y="439778"/>
                      <a:pt x="6502069" y="435804"/>
                      <a:pt x="6477200" y="447113"/>
                    </a:cubicBezTo>
                    <a:cubicBezTo>
                      <a:pt x="6403159" y="480713"/>
                      <a:pt x="6325566" y="492119"/>
                      <a:pt x="6246111" y="497537"/>
                    </a:cubicBezTo>
                    <a:cubicBezTo>
                      <a:pt x="6231608" y="498524"/>
                      <a:pt x="6216540" y="495475"/>
                      <a:pt x="6202328" y="492074"/>
                    </a:cubicBezTo>
                    <a:cubicBezTo>
                      <a:pt x="6119346" y="471508"/>
                      <a:pt x="6038018" y="479381"/>
                      <a:pt x="5956458" y="500965"/>
                    </a:cubicBezTo>
                    <a:cubicBezTo>
                      <a:pt x="5939584" y="505613"/>
                      <a:pt x="5920486" y="507499"/>
                      <a:pt x="5903139" y="505186"/>
                    </a:cubicBezTo>
                    <a:cubicBezTo>
                      <a:pt x="5854306" y="498315"/>
                      <a:pt x="5806470" y="484677"/>
                      <a:pt x="5757547" y="480730"/>
                    </a:cubicBezTo>
                    <a:cubicBezTo>
                      <a:pt x="5676701" y="474297"/>
                      <a:pt x="5610121" y="519038"/>
                      <a:pt x="5540270" y="550023"/>
                    </a:cubicBezTo>
                    <a:cubicBezTo>
                      <a:pt x="5473801" y="579316"/>
                      <a:pt x="5419599" y="638949"/>
                      <a:pt x="5338128" y="631974"/>
                    </a:cubicBezTo>
                    <a:cubicBezTo>
                      <a:pt x="5329931" y="631367"/>
                      <a:pt x="5321476" y="639812"/>
                      <a:pt x="5312622" y="642454"/>
                    </a:cubicBezTo>
                    <a:cubicBezTo>
                      <a:pt x="5288350" y="649647"/>
                      <a:pt x="5264155" y="657994"/>
                      <a:pt x="5239393" y="662307"/>
                    </a:cubicBezTo>
                    <a:cubicBezTo>
                      <a:pt x="5209181" y="667862"/>
                      <a:pt x="5178072" y="668817"/>
                      <a:pt x="5147821" y="673791"/>
                    </a:cubicBezTo>
                    <a:cubicBezTo>
                      <a:pt x="5108908" y="679940"/>
                      <a:pt x="5070972" y="691848"/>
                      <a:pt x="5032111" y="694497"/>
                    </a:cubicBezTo>
                    <a:cubicBezTo>
                      <a:pt x="5000793" y="696632"/>
                      <a:pt x="4969032" y="688019"/>
                      <a:pt x="4937648" y="684913"/>
                    </a:cubicBezTo>
                    <a:cubicBezTo>
                      <a:pt x="4893363" y="680649"/>
                      <a:pt x="4845361" y="685962"/>
                      <a:pt x="4805529" y="670032"/>
                    </a:cubicBezTo>
                    <a:cubicBezTo>
                      <a:pt x="4763006" y="653119"/>
                      <a:pt x="4723244" y="646796"/>
                      <a:pt x="4681029" y="655792"/>
                    </a:cubicBezTo>
                    <a:cubicBezTo>
                      <a:pt x="4666957" y="658791"/>
                      <a:pt x="4649519" y="672217"/>
                      <a:pt x="4643990" y="685120"/>
                    </a:cubicBezTo>
                    <a:cubicBezTo>
                      <a:pt x="4631676" y="713928"/>
                      <a:pt x="4612585" y="720184"/>
                      <a:pt x="4585542" y="712411"/>
                    </a:cubicBezTo>
                    <a:cubicBezTo>
                      <a:pt x="4562077" y="705853"/>
                      <a:pt x="4533672" y="703713"/>
                      <a:pt x="4516947" y="689117"/>
                    </a:cubicBezTo>
                    <a:cubicBezTo>
                      <a:pt x="4469552" y="647774"/>
                      <a:pt x="4412904" y="650180"/>
                      <a:pt x="4356995" y="642048"/>
                    </a:cubicBezTo>
                    <a:cubicBezTo>
                      <a:pt x="4322867" y="637088"/>
                      <a:pt x="4291523" y="638934"/>
                      <a:pt x="4258219" y="646156"/>
                    </a:cubicBezTo>
                    <a:cubicBezTo>
                      <a:pt x="4185895" y="662159"/>
                      <a:pt x="4113776" y="651342"/>
                      <a:pt x="4042233" y="636117"/>
                    </a:cubicBezTo>
                    <a:cubicBezTo>
                      <a:pt x="3994923" y="625941"/>
                      <a:pt x="3946812" y="621063"/>
                      <a:pt x="3899777" y="610576"/>
                    </a:cubicBezTo>
                    <a:cubicBezTo>
                      <a:pt x="3864554" y="602488"/>
                      <a:pt x="3829196" y="592371"/>
                      <a:pt x="3796441" y="577707"/>
                    </a:cubicBezTo>
                    <a:cubicBezTo>
                      <a:pt x="3748937" y="556178"/>
                      <a:pt x="3706395" y="521788"/>
                      <a:pt x="3648774" y="535623"/>
                    </a:cubicBezTo>
                    <a:cubicBezTo>
                      <a:pt x="3598036" y="547820"/>
                      <a:pt x="3550396" y="532716"/>
                      <a:pt x="3502227" y="518518"/>
                    </a:cubicBezTo>
                    <a:cubicBezTo>
                      <a:pt x="3466848" y="508111"/>
                      <a:pt x="3431455" y="497410"/>
                      <a:pt x="3395228" y="491723"/>
                    </a:cubicBezTo>
                    <a:cubicBezTo>
                      <a:pt x="3352235" y="485040"/>
                      <a:pt x="3304663" y="492363"/>
                      <a:pt x="3265757" y="477242"/>
                    </a:cubicBezTo>
                    <a:cubicBezTo>
                      <a:pt x="3225052" y="461369"/>
                      <a:pt x="3193136" y="476075"/>
                      <a:pt x="3158404" y="483689"/>
                    </a:cubicBezTo>
                    <a:cubicBezTo>
                      <a:pt x="3102986" y="495623"/>
                      <a:pt x="3048333" y="514498"/>
                      <a:pt x="2990483" y="499212"/>
                    </a:cubicBezTo>
                    <a:cubicBezTo>
                      <a:pt x="2920173" y="480697"/>
                      <a:pt x="2850324" y="460405"/>
                      <a:pt x="2779802" y="443069"/>
                    </a:cubicBezTo>
                    <a:cubicBezTo>
                      <a:pt x="2752548" y="436477"/>
                      <a:pt x="2723606" y="434954"/>
                      <a:pt x="2695508" y="433082"/>
                    </a:cubicBezTo>
                    <a:cubicBezTo>
                      <a:pt x="2668903" y="431690"/>
                      <a:pt x="2637847" y="441965"/>
                      <a:pt x="2616713" y="431172"/>
                    </a:cubicBezTo>
                    <a:cubicBezTo>
                      <a:pt x="2562378" y="403411"/>
                      <a:pt x="2507687" y="391698"/>
                      <a:pt x="2447364" y="395810"/>
                    </a:cubicBezTo>
                    <a:cubicBezTo>
                      <a:pt x="2424744" y="397352"/>
                      <a:pt x="2401814" y="385802"/>
                      <a:pt x="2378751" y="385044"/>
                    </a:cubicBezTo>
                    <a:cubicBezTo>
                      <a:pt x="2347229" y="384281"/>
                      <a:pt x="2310735" y="378901"/>
                      <a:pt x="2284230" y="391782"/>
                    </a:cubicBezTo>
                    <a:cubicBezTo>
                      <a:pt x="2221919" y="422248"/>
                      <a:pt x="2168532" y="404037"/>
                      <a:pt x="2110801" y="382042"/>
                    </a:cubicBezTo>
                    <a:cubicBezTo>
                      <a:pt x="2053961" y="360279"/>
                      <a:pt x="1994577" y="343935"/>
                      <a:pt x="1934854" y="331108"/>
                    </a:cubicBezTo>
                    <a:cubicBezTo>
                      <a:pt x="1912400" y="326519"/>
                      <a:pt x="1886705" y="338470"/>
                      <a:pt x="1862479" y="342158"/>
                    </a:cubicBezTo>
                    <a:cubicBezTo>
                      <a:pt x="1853818" y="343333"/>
                      <a:pt x="1844309" y="344855"/>
                      <a:pt x="1836283" y="342488"/>
                    </a:cubicBezTo>
                    <a:cubicBezTo>
                      <a:pt x="1758698" y="319808"/>
                      <a:pt x="1680403" y="303878"/>
                      <a:pt x="1599327" y="323970"/>
                    </a:cubicBezTo>
                    <a:cubicBezTo>
                      <a:pt x="1591888" y="325937"/>
                      <a:pt x="1583257" y="323319"/>
                      <a:pt x="1575578" y="321802"/>
                    </a:cubicBezTo>
                    <a:cubicBezTo>
                      <a:pt x="1538035" y="313873"/>
                      <a:pt x="1500950" y="299795"/>
                      <a:pt x="1463288" y="298576"/>
                    </a:cubicBezTo>
                    <a:cubicBezTo>
                      <a:pt x="1370438" y="295582"/>
                      <a:pt x="1277384" y="298137"/>
                      <a:pt x="1184165" y="298373"/>
                    </a:cubicBezTo>
                    <a:cubicBezTo>
                      <a:pt x="1178344" y="298480"/>
                      <a:pt x="1172255" y="298896"/>
                      <a:pt x="1166899" y="297220"/>
                    </a:cubicBezTo>
                    <a:cubicBezTo>
                      <a:pt x="1131827" y="287082"/>
                      <a:pt x="1102238" y="293180"/>
                      <a:pt x="1074855" y="318934"/>
                    </a:cubicBezTo>
                    <a:cubicBezTo>
                      <a:pt x="1062808" y="330244"/>
                      <a:pt x="1045783" y="336940"/>
                      <a:pt x="1030232" y="343829"/>
                    </a:cubicBezTo>
                    <a:cubicBezTo>
                      <a:pt x="1007334" y="354132"/>
                      <a:pt x="983839" y="364180"/>
                      <a:pt x="959854" y="371351"/>
                    </a:cubicBezTo>
                    <a:cubicBezTo>
                      <a:pt x="936141" y="378210"/>
                      <a:pt x="910825" y="387219"/>
                      <a:pt x="887350" y="384742"/>
                    </a:cubicBezTo>
                    <a:cubicBezTo>
                      <a:pt x="845096" y="380339"/>
                      <a:pt x="804258" y="366810"/>
                      <a:pt x="762349" y="358882"/>
                    </a:cubicBezTo>
                    <a:cubicBezTo>
                      <a:pt x="747884" y="356082"/>
                      <a:pt x="732263" y="357732"/>
                      <a:pt x="717454" y="358448"/>
                    </a:cubicBezTo>
                    <a:cubicBezTo>
                      <a:pt x="683463" y="359893"/>
                      <a:pt x="649238" y="370675"/>
                      <a:pt x="616859" y="348700"/>
                    </a:cubicBezTo>
                    <a:cubicBezTo>
                      <a:pt x="586900" y="328019"/>
                      <a:pt x="558641" y="336644"/>
                      <a:pt x="529939" y="355789"/>
                    </a:cubicBezTo>
                    <a:cubicBezTo>
                      <a:pt x="509309" y="369433"/>
                      <a:pt x="485605" y="380664"/>
                      <a:pt x="461851" y="386945"/>
                    </a:cubicBezTo>
                    <a:cubicBezTo>
                      <a:pt x="429225" y="395576"/>
                      <a:pt x="396634" y="400422"/>
                      <a:pt x="360707" y="399082"/>
                    </a:cubicBezTo>
                    <a:cubicBezTo>
                      <a:pt x="335299" y="398193"/>
                      <a:pt x="314629" y="398437"/>
                      <a:pt x="293863" y="384410"/>
                    </a:cubicBezTo>
                    <a:cubicBezTo>
                      <a:pt x="290517" y="382308"/>
                      <a:pt x="284678" y="382122"/>
                      <a:pt x="280347" y="382711"/>
                    </a:cubicBezTo>
                    <a:cubicBezTo>
                      <a:pt x="223554" y="391535"/>
                      <a:pt x="166827" y="392780"/>
                      <a:pt x="108881" y="393231"/>
                    </a:cubicBezTo>
                    <a:cubicBezTo>
                      <a:pt x="90460" y="393322"/>
                      <a:pt x="71882" y="394571"/>
                      <a:pt x="53435" y="397222"/>
                    </a:cubicBezTo>
                    <a:lnTo>
                      <a:pt x="0" y="409348"/>
                    </a:ln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325470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3D490F-F6D0-F05F-203C-E242384A2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6D09588-9668-4D38-8AD4-C27CF2B2D4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01B46DE-111D-2024-CED0-20C31C102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498512"/>
            <a:ext cx="8740774" cy="13234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CGUHS Near Space Research Team ASCEND Project Roadmap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79F453-1752-1E6A-44DA-5972064D57FD}"/>
              </a:ext>
            </a:extLst>
          </p:cNvPr>
          <p:cNvSpPr txBox="1">
            <a:spLocks/>
          </p:cNvSpPr>
          <p:nvPr/>
        </p:nvSpPr>
        <p:spPr>
          <a:xfrm>
            <a:off x="838199" y="3003160"/>
            <a:ext cx="8740775" cy="2454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b="1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sz="2400" b="1">
                <a:solidFill>
                  <a:schemeClr val="tx1">
                    <a:alpha val="80000"/>
                  </a:schemeClr>
                </a:solidFill>
              </a:rPr>
              <a:t>Phase IV: Multi-Balloon and Ground Rover Mesh Network</a:t>
            </a:r>
            <a:endParaRPr lang="en-US" sz="2400">
              <a:solidFill>
                <a:schemeClr val="tx1">
                  <a:alpha val="80000"/>
                </a:schemeClr>
              </a:solidFill>
            </a:endParaRPr>
          </a:p>
          <a:p>
            <a:r>
              <a:rPr lang="en-US" sz="2400" b="1">
                <a:solidFill>
                  <a:schemeClr val="tx1">
                    <a:alpha val="80000"/>
                  </a:schemeClr>
                </a:solidFill>
              </a:rPr>
              <a:t>Goal:</a:t>
            </a:r>
            <a:r>
              <a:rPr lang="en-US" sz="2400">
                <a:solidFill>
                  <a:schemeClr val="tx1">
                    <a:alpha val="80000"/>
                  </a:schemeClr>
                </a:solidFill>
              </a:rPr>
              <a:t> Expand the mesh network to include two balloon payloads and ground rovers.</a:t>
            </a:r>
          </a:p>
          <a:p>
            <a:r>
              <a:rPr lang="en-US" sz="2400" b="1">
                <a:solidFill>
                  <a:schemeClr val="tx1">
                    <a:alpha val="80000"/>
                  </a:schemeClr>
                </a:solidFill>
              </a:rPr>
              <a:t>Timeline:</a:t>
            </a:r>
            <a:r>
              <a:rPr lang="en-US" sz="2400">
                <a:solidFill>
                  <a:schemeClr val="tx1">
                    <a:alpha val="80000"/>
                  </a:schemeClr>
                </a:solidFill>
              </a:rPr>
              <a:t> Spring 2026, 3-4 months</a:t>
            </a:r>
          </a:p>
          <a:p>
            <a:pPr marL="0"/>
            <a:endParaRPr lang="en-US" sz="2400" b="1">
              <a:solidFill>
                <a:schemeClr val="tx1">
                  <a:alpha val="80000"/>
                </a:schemeClr>
              </a:solidFill>
            </a:endParaRPr>
          </a:p>
          <a:p>
            <a:endParaRPr lang="en-US" sz="2400">
              <a:solidFill>
                <a:schemeClr val="tx1">
                  <a:alpha val="80000"/>
                </a:schemeClr>
              </a:solidFill>
            </a:endParaRPr>
          </a:p>
          <a:p>
            <a:endParaRPr lang="en-US" sz="2400">
              <a:solidFill>
                <a:schemeClr val="tx1">
                  <a:alpha val="80000"/>
                </a:scheme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5A28492-272D-4814-AE2C-61575C989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6142518"/>
            <a:ext cx="10455568" cy="715482"/>
            <a:chOff x="0" y="6142518"/>
            <a:chExt cx="10455568" cy="715482"/>
          </a:xfrm>
          <a:effectLst>
            <a:outerShdw blurRad="381000" dist="152400" dir="16200000" algn="ctr" rotWithShape="0">
              <a:srgbClr val="000000">
                <a:alpha val="10000"/>
              </a:srgbClr>
            </a:outerShdw>
          </a:effectLst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F778866-9933-4309-8E11-F83DDDBB1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7789" y="6848400"/>
              <a:ext cx="153399" cy="9600"/>
            </a:xfrm>
            <a:custGeom>
              <a:avLst/>
              <a:gdLst>
                <a:gd name="connsiteX0" fmla="*/ 92746 w 153399"/>
                <a:gd name="connsiteY0" fmla="*/ 43 h 9600"/>
                <a:gd name="connsiteX1" fmla="*/ 144918 w 153399"/>
                <a:gd name="connsiteY1" fmla="*/ 6433 h 9600"/>
                <a:gd name="connsiteX2" fmla="*/ 153399 w 153399"/>
                <a:gd name="connsiteY2" fmla="*/ 9600 h 9600"/>
                <a:gd name="connsiteX3" fmla="*/ 0 w 153399"/>
                <a:gd name="connsiteY3" fmla="*/ 9600 h 9600"/>
                <a:gd name="connsiteX4" fmla="*/ 26678 w 153399"/>
                <a:gd name="connsiteY4" fmla="*/ 6286 h 9600"/>
                <a:gd name="connsiteX5" fmla="*/ 92746 w 153399"/>
                <a:gd name="connsiteY5" fmla="*/ 43 h 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399" h="9600">
                  <a:moveTo>
                    <a:pt x="92746" y="43"/>
                  </a:moveTo>
                  <a:cubicBezTo>
                    <a:pt x="111004" y="-358"/>
                    <a:pt x="128295" y="2072"/>
                    <a:pt x="144918" y="6433"/>
                  </a:cubicBezTo>
                  <a:lnTo>
                    <a:pt x="153399" y="9600"/>
                  </a:lnTo>
                  <a:lnTo>
                    <a:pt x="0" y="9600"/>
                  </a:lnTo>
                  <a:lnTo>
                    <a:pt x="26678" y="6286"/>
                  </a:lnTo>
                  <a:cubicBezTo>
                    <a:pt x="48667" y="3255"/>
                    <a:pt x="70647" y="552"/>
                    <a:pt x="92746" y="43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D21D106-ABCB-4A50-84B3-D35C3B2B67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 flipH="1">
              <a:off x="0" y="6142518"/>
              <a:ext cx="10455568" cy="715481"/>
              <a:chOff x="0" y="0"/>
              <a:chExt cx="10455568" cy="715481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65E4ED97-1207-4104-A25F-8791916BF2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2"/>
                <a:ext cx="10455568" cy="715479"/>
              </a:xfrm>
              <a:custGeom>
                <a:avLst/>
                <a:gdLst>
                  <a:gd name="connsiteX0" fmla="*/ 0 w 10455568"/>
                  <a:gd name="connsiteY0" fmla="*/ 0 h 715479"/>
                  <a:gd name="connsiteX1" fmla="*/ 10455568 w 10455568"/>
                  <a:gd name="connsiteY1" fmla="*/ 0 h 715479"/>
                  <a:gd name="connsiteX2" fmla="*/ 10434629 w 10455568"/>
                  <a:gd name="connsiteY2" fmla="*/ 8947 h 715479"/>
                  <a:gd name="connsiteX3" fmla="*/ 10249341 w 10455568"/>
                  <a:gd name="connsiteY3" fmla="*/ 73146 h 715479"/>
                  <a:gd name="connsiteX4" fmla="*/ 10172148 w 10455568"/>
                  <a:gd name="connsiteY4" fmla="*/ 103170 h 715479"/>
                  <a:gd name="connsiteX5" fmla="*/ 9994576 w 10455568"/>
                  <a:gd name="connsiteY5" fmla="*/ 156647 h 715479"/>
                  <a:gd name="connsiteX6" fmla="*/ 9894474 w 10455568"/>
                  <a:gd name="connsiteY6" fmla="*/ 192604 h 715479"/>
                  <a:gd name="connsiteX7" fmla="*/ 9647603 w 10455568"/>
                  <a:gd name="connsiteY7" fmla="*/ 242354 h 715479"/>
                  <a:gd name="connsiteX8" fmla="*/ 9392533 w 10455568"/>
                  <a:gd name="connsiteY8" fmla="*/ 291498 h 715479"/>
                  <a:gd name="connsiteX9" fmla="*/ 9252019 w 10455568"/>
                  <a:gd name="connsiteY9" fmla="*/ 311564 h 715479"/>
                  <a:gd name="connsiteX10" fmla="*/ 9129899 w 10455568"/>
                  <a:gd name="connsiteY10" fmla="*/ 336497 h 715479"/>
                  <a:gd name="connsiteX11" fmla="*/ 9023312 w 10455568"/>
                  <a:gd name="connsiteY11" fmla="*/ 354253 h 715479"/>
                  <a:gd name="connsiteX12" fmla="*/ 8853949 w 10455568"/>
                  <a:gd name="connsiteY12" fmla="*/ 387064 h 715479"/>
                  <a:gd name="connsiteX13" fmla="*/ 8783278 w 10455568"/>
                  <a:gd name="connsiteY13" fmla="*/ 397418 h 715479"/>
                  <a:gd name="connsiteX14" fmla="*/ 8615640 w 10455568"/>
                  <a:gd name="connsiteY14" fmla="*/ 408552 h 715479"/>
                  <a:gd name="connsiteX15" fmla="*/ 8557154 w 10455568"/>
                  <a:gd name="connsiteY15" fmla="*/ 409627 h 715479"/>
                  <a:gd name="connsiteX16" fmla="*/ 8442474 w 10455568"/>
                  <a:gd name="connsiteY16" fmla="*/ 381318 h 715479"/>
                  <a:gd name="connsiteX17" fmla="*/ 8428959 w 10455568"/>
                  <a:gd name="connsiteY17" fmla="*/ 379618 h 715479"/>
                  <a:gd name="connsiteX18" fmla="*/ 8354329 w 10455568"/>
                  <a:gd name="connsiteY18" fmla="*/ 370428 h 715479"/>
                  <a:gd name="connsiteX19" fmla="*/ 8313705 w 10455568"/>
                  <a:gd name="connsiteY19" fmla="*/ 368535 h 715479"/>
                  <a:gd name="connsiteX20" fmla="*/ 8158571 w 10455568"/>
                  <a:gd name="connsiteY20" fmla="*/ 349396 h 715479"/>
                  <a:gd name="connsiteX21" fmla="*/ 8069467 w 10455568"/>
                  <a:gd name="connsiteY21" fmla="*/ 341485 h 715479"/>
                  <a:gd name="connsiteX22" fmla="*/ 7998265 w 10455568"/>
                  <a:gd name="connsiteY22" fmla="*/ 348379 h 715479"/>
                  <a:gd name="connsiteX23" fmla="*/ 7873167 w 10455568"/>
                  <a:gd name="connsiteY23" fmla="*/ 359529 h 715479"/>
                  <a:gd name="connsiteX24" fmla="*/ 7833600 w 10455568"/>
                  <a:gd name="connsiteY24" fmla="*/ 368926 h 715479"/>
                  <a:gd name="connsiteX25" fmla="*/ 7651338 w 10455568"/>
                  <a:gd name="connsiteY25" fmla="*/ 362121 h 715479"/>
                  <a:gd name="connsiteX26" fmla="*/ 7548003 w 10455568"/>
                  <a:gd name="connsiteY26" fmla="*/ 367710 h 715479"/>
                  <a:gd name="connsiteX27" fmla="*/ 7430093 w 10455568"/>
                  <a:gd name="connsiteY27" fmla="*/ 351855 h 715479"/>
                  <a:gd name="connsiteX28" fmla="*/ 7396245 w 10455568"/>
                  <a:gd name="connsiteY28" fmla="*/ 355328 h 715479"/>
                  <a:gd name="connsiteX29" fmla="*/ 7358394 w 10455568"/>
                  <a:gd name="connsiteY29" fmla="*/ 359950 h 715479"/>
                  <a:gd name="connsiteX30" fmla="*/ 7241933 w 10455568"/>
                  <a:gd name="connsiteY30" fmla="*/ 369637 h 715479"/>
                  <a:gd name="connsiteX31" fmla="*/ 7171767 w 10455568"/>
                  <a:gd name="connsiteY31" fmla="*/ 383160 h 715479"/>
                  <a:gd name="connsiteX32" fmla="*/ 7036569 w 10455568"/>
                  <a:gd name="connsiteY32" fmla="*/ 387132 h 715479"/>
                  <a:gd name="connsiteX33" fmla="*/ 6987200 w 10455568"/>
                  <a:gd name="connsiteY33" fmla="*/ 398073 h 715479"/>
                  <a:gd name="connsiteX34" fmla="*/ 6861115 w 10455568"/>
                  <a:gd name="connsiteY34" fmla="*/ 407542 h 715479"/>
                  <a:gd name="connsiteX35" fmla="*/ 6747718 w 10455568"/>
                  <a:gd name="connsiteY35" fmla="*/ 410900 h 715479"/>
                  <a:gd name="connsiteX36" fmla="*/ 6638839 w 10455568"/>
                  <a:gd name="connsiteY36" fmla="*/ 420654 h 715479"/>
                  <a:gd name="connsiteX37" fmla="*/ 6561486 w 10455568"/>
                  <a:gd name="connsiteY37" fmla="*/ 435540 h 715479"/>
                  <a:gd name="connsiteX38" fmla="*/ 6477200 w 10455568"/>
                  <a:gd name="connsiteY38" fmla="*/ 447113 h 715479"/>
                  <a:gd name="connsiteX39" fmla="*/ 6246111 w 10455568"/>
                  <a:gd name="connsiteY39" fmla="*/ 497537 h 715479"/>
                  <a:gd name="connsiteX40" fmla="*/ 6202328 w 10455568"/>
                  <a:gd name="connsiteY40" fmla="*/ 492074 h 715479"/>
                  <a:gd name="connsiteX41" fmla="*/ 5956458 w 10455568"/>
                  <a:gd name="connsiteY41" fmla="*/ 500965 h 715479"/>
                  <a:gd name="connsiteX42" fmla="*/ 5903139 w 10455568"/>
                  <a:gd name="connsiteY42" fmla="*/ 505186 h 715479"/>
                  <a:gd name="connsiteX43" fmla="*/ 5757547 w 10455568"/>
                  <a:gd name="connsiteY43" fmla="*/ 480730 h 715479"/>
                  <a:gd name="connsiteX44" fmla="*/ 5540270 w 10455568"/>
                  <a:gd name="connsiteY44" fmla="*/ 550023 h 715479"/>
                  <a:gd name="connsiteX45" fmla="*/ 5338128 w 10455568"/>
                  <a:gd name="connsiteY45" fmla="*/ 631974 h 715479"/>
                  <a:gd name="connsiteX46" fmla="*/ 5312622 w 10455568"/>
                  <a:gd name="connsiteY46" fmla="*/ 642454 h 715479"/>
                  <a:gd name="connsiteX47" fmla="*/ 5239393 w 10455568"/>
                  <a:gd name="connsiteY47" fmla="*/ 662307 h 715479"/>
                  <a:gd name="connsiteX48" fmla="*/ 5147821 w 10455568"/>
                  <a:gd name="connsiteY48" fmla="*/ 673791 h 715479"/>
                  <a:gd name="connsiteX49" fmla="*/ 5032111 w 10455568"/>
                  <a:gd name="connsiteY49" fmla="*/ 694497 h 715479"/>
                  <a:gd name="connsiteX50" fmla="*/ 4937648 w 10455568"/>
                  <a:gd name="connsiteY50" fmla="*/ 684913 h 715479"/>
                  <a:gd name="connsiteX51" fmla="*/ 4805529 w 10455568"/>
                  <a:gd name="connsiteY51" fmla="*/ 670032 h 715479"/>
                  <a:gd name="connsiteX52" fmla="*/ 4681029 w 10455568"/>
                  <a:gd name="connsiteY52" fmla="*/ 655792 h 715479"/>
                  <a:gd name="connsiteX53" fmla="*/ 4643990 w 10455568"/>
                  <a:gd name="connsiteY53" fmla="*/ 685120 h 715479"/>
                  <a:gd name="connsiteX54" fmla="*/ 4585542 w 10455568"/>
                  <a:gd name="connsiteY54" fmla="*/ 712411 h 715479"/>
                  <a:gd name="connsiteX55" fmla="*/ 4516947 w 10455568"/>
                  <a:gd name="connsiteY55" fmla="*/ 689117 h 715479"/>
                  <a:gd name="connsiteX56" fmla="*/ 4356995 w 10455568"/>
                  <a:gd name="connsiteY56" fmla="*/ 642048 h 715479"/>
                  <a:gd name="connsiteX57" fmla="*/ 4258219 w 10455568"/>
                  <a:gd name="connsiteY57" fmla="*/ 646156 h 715479"/>
                  <a:gd name="connsiteX58" fmla="*/ 4042233 w 10455568"/>
                  <a:gd name="connsiteY58" fmla="*/ 636117 h 715479"/>
                  <a:gd name="connsiteX59" fmla="*/ 3899777 w 10455568"/>
                  <a:gd name="connsiteY59" fmla="*/ 610576 h 715479"/>
                  <a:gd name="connsiteX60" fmla="*/ 3796441 w 10455568"/>
                  <a:gd name="connsiteY60" fmla="*/ 577707 h 715479"/>
                  <a:gd name="connsiteX61" fmla="*/ 3648774 w 10455568"/>
                  <a:gd name="connsiteY61" fmla="*/ 535623 h 715479"/>
                  <a:gd name="connsiteX62" fmla="*/ 3502227 w 10455568"/>
                  <a:gd name="connsiteY62" fmla="*/ 518518 h 715479"/>
                  <a:gd name="connsiteX63" fmla="*/ 3395228 w 10455568"/>
                  <a:gd name="connsiteY63" fmla="*/ 491723 h 715479"/>
                  <a:gd name="connsiteX64" fmla="*/ 3265757 w 10455568"/>
                  <a:gd name="connsiteY64" fmla="*/ 477242 h 715479"/>
                  <a:gd name="connsiteX65" fmla="*/ 3158404 w 10455568"/>
                  <a:gd name="connsiteY65" fmla="*/ 483689 h 715479"/>
                  <a:gd name="connsiteX66" fmla="*/ 2990483 w 10455568"/>
                  <a:gd name="connsiteY66" fmla="*/ 499212 h 715479"/>
                  <a:gd name="connsiteX67" fmla="*/ 2779802 w 10455568"/>
                  <a:gd name="connsiteY67" fmla="*/ 443069 h 715479"/>
                  <a:gd name="connsiteX68" fmla="*/ 2695508 w 10455568"/>
                  <a:gd name="connsiteY68" fmla="*/ 433082 h 715479"/>
                  <a:gd name="connsiteX69" fmla="*/ 2616713 w 10455568"/>
                  <a:gd name="connsiteY69" fmla="*/ 431172 h 715479"/>
                  <a:gd name="connsiteX70" fmla="*/ 2447364 w 10455568"/>
                  <a:gd name="connsiteY70" fmla="*/ 395810 h 715479"/>
                  <a:gd name="connsiteX71" fmla="*/ 2378751 w 10455568"/>
                  <a:gd name="connsiteY71" fmla="*/ 385044 h 715479"/>
                  <a:gd name="connsiteX72" fmla="*/ 2284230 w 10455568"/>
                  <a:gd name="connsiteY72" fmla="*/ 391782 h 715479"/>
                  <a:gd name="connsiteX73" fmla="*/ 2110801 w 10455568"/>
                  <a:gd name="connsiteY73" fmla="*/ 382042 h 715479"/>
                  <a:gd name="connsiteX74" fmla="*/ 1934854 w 10455568"/>
                  <a:gd name="connsiteY74" fmla="*/ 331108 h 715479"/>
                  <a:gd name="connsiteX75" fmla="*/ 1862479 w 10455568"/>
                  <a:gd name="connsiteY75" fmla="*/ 342158 h 715479"/>
                  <a:gd name="connsiteX76" fmla="*/ 1836283 w 10455568"/>
                  <a:gd name="connsiteY76" fmla="*/ 342488 h 715479"/>
                  <a:gd name="connsiteX77" fmla="*/ 1599327 w 10455568"/>
                  <a:gd name="connsiteY77" fmla="*/ 323970 h 715479"/>
                  <a:gd name="connsiteX78" fmla="*/ 1575578 w 10455568"/>
                  <a:gd name="connsiteY78" fmla="*/ 321802 h 715479"/>
                  <a:gd name="connsiteX79" fmla="*/ 1463288 w 10455568"/>
                  <a:gd name="connsiteY79" fmla="*/ 298576 h 715479"/>
                  <a:gd name="connsiteX80" fmla="*/ 1184165 w 10455568"/>
                  <a:gd name="connsiteY80" fmla="*/ 298373 h 715479"/>
                  <a:gd name="connsiteX81" fmla="*/ 1166899 w 10455568"/>
                  <a:gd name="connsiteY81" fmla="*/ 297220 h 715479"/>
                  <a:gd name="connsiteX82" fmla="*/ 1074855 w 10455568"/>
                  <a:gd name="connsiteY82" fmla="*/ 318934 h 715479"/>
                  <a:gd name="connsiteX83" fmla="*/ 1030232 w 10455568"/>
                  <a:gd name="connsiteY83" fmla="*/ 343829 h 715479"/>
                  <a:gd name="connsiteX84" fmla="*/ 959854 w 10455568"/>
                  <a:gd name="connsiteY84" fmla="*/ 371351 h 715479"/>
                  <a:gd name="connsiteX85" fmla="*/ 887350 w 10455568"/>
                  <a:gd name="connsiteY85" fmla="*/ 384742 h 715479"/>
                  <a:gd name="connsiteX86" fmla="*/ 762349 w 10455568"/>
                  <a:gd name="connsiteY86" fmla="*/ 358882 h 715479"/>
                  <a:gd name="connsiteX87" fmla="*/ 717454 w 10455568"/>
                  <a:gd name="connsiteY87" fmla="*/ 358448 h 715479"/>
                  <a:gd name="connsiteX88" fmla="*/ 616859 w 10455568"/>
                  <a:gd name="connsiteY88" fmla="*/ 348700 h 715479"/>
                  <a:gd name="connsiteX89" fmla="*/ 529939 w 10455568"/>
                  <a:gd name="connsiteY89" fmla="*/ 355789 h 715479"/>
                  <a:gd name="connsiteX90" fmla="*/ 461851 w 10455568"/>
                  <a:gd name="connsiteY90" fmla="*/ 386945 h 715479"/>
                  <a:gd name="connsiteX91" fmla="*/ 360707 w 10455568"/>
                  <a:gd name="connsiteY91" fmla="*/ 399082 h 715479"/>
                  <a:gd name="connsiteX92" fmla="*/ 293863 w 10455568"/>
                  <a:gd name="connsiteY92" fmla="*/ 384410 h 715479"/>
                  <a:gd name="connsiteX93" fmla="*/ 280347 w 10455568"/>
                  <a:gd name="connsiteY93" fmla="*/ 382711 h 715479"/>
                  <a:gd name="connsiteX94" fmla="*/ 108881 w 10455568"/>
                  <a:gd name="connsiteY94" fmla="*/ 393231 h 715479"/>
                  <a:gd name="connsiteX95" fmla="*/ 53435 w 10455568"/>
                  <a:gd name="connsiteY95" fmla="*/ 397222 h 715479"/>
                  <a:gd name="connsiteX96" fmla="*/ 0 w 10455568"/>
                  <a:gd name="connsiteY96" fmla="*/ 409348 h 71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10455568" h="715479">
                    <a:moveTo>
                      <a:pt x="0" y="0"/>
                    </a:moveTo>
                    <a:lnTo>
                      <a:pt x="10455568" y="0"/>
                    </a:lnTo>
                    <a:lnTo>
                      <a:pt x="10434629" y="8947"/>
                    </a:lnTo>
                    <a:cubicBezTo>
                      <a:pt x="10373917" y="32898"/>
                      <a:pt x="10311087" y="51455"/>
                      <a:pt x="10249341" y="73146"/>
                    </a:cubicBezTo>
                    <a:cubicBezTo>
                      <a:pt x="10223176" y="82504"/>
                      <a:pt x="10198388" y="94974"/>
                      <a:pt x="10172148" y="103170"/>
                    </a:cubicBezTo>
                    <a:cubicBezTo>
                      <a:pt x="10113395" y="121743"/>
                      <a:pt x="10053617" y="138053"/>
                      <a:pt x="9994576" y="156647"/>
                    </a:cubicBezTo>
                    <a:cubicBezTo>
                      <a:pt x="9960929" y="167389"/>
                      <a:pt x="9928899" y="184724"/>
                      <a:pt x="9894474" y="192604"/>
                    </a:cubicBezTo>
                    <a:cubicBezTo>
                      <a:pt x="9812718" y="211289"/>
                      <a:pt x="9730121" y="226242"/>
                      <a:pt x="9647603" y="242354"/>
                    </a:cubicBezTo>
                    <a:cubicBezTo>
                      <a:pt x="9562500" y="258935"/>
                      <a:pt x="9477721" y="276078"/>
                      <a:pt x="9392533" y="291498"/>
                    </a:cubicBezTo>
                    <a:cubicBezTo>
                      <a:pt x="9345891" y="299632"/>
                      <a:pt x="9298681" y="303723"/>
                      <a:pt x="9252019" y="311564"/>
                    </a:cubicBezTo>
                    <a:cubicBezTo>
                      <a:pt x="9211115" y="318433"/>
                      <a:pt x="9170740" y="328758"/>
                      <a:pt x="9129899" y="336497"/>
                    </a:cubicBezTo>
                    <a:cubicBezTo>
                      <a:pt x="9094507" y="342987"/>
                      <a:pt x="9058706" y="347759"/>
                      <a:pt x="9023312" y="354253"/>
                    </a:cubicBezTo>
                    <a:cubicBezTo>
                      <a:pt x="8966639" y="364814"/>
                      <a:pt x="8910315" y="376230"/>
                      <a:pt x="8853949" y="387064"/>
                    </a:cubicBezTo>
                    <a:cubicBezTo>
                      <a:pt x="8830350" y="391295"/>
                      <a:pt x="8805902" y="400245"/>
                      <a:pt x="8783278" y="397418"/>
                    </a:cubicBezTo>
                    <a:cubicBezTo>
                      <a:pt x="8726267" y="390232"/>
                      <a:pt x="8671093" y="397198"/>
                      <a:pt x="8615640" y="408552"/>
                    </a:cubicBezTo>
                    <a:cubicBezTo>
                      <a:pt x="8596680" y="412471"/>
                      <a:pt x="8576049" y="413291"/>
                      <a:pt x="8557154" y="409627"/>
                    </a:cubicBezTo>
                    <a:cubicBezTo>
                      <a:pt x="8518491" y="402356"/>
                      <a:pt x="8480716" y="390947"/>
                      <a:pt x="8442474" y="381318"/>
                    </a:cubicBezTo>
                    <a:cubicBezTo>
                      <a:pt x="8438313" y="380145"/>
                      <a:pt x="8433365" y="380189"/>
                      <a:pt x="8428959" y="379618"/>
                    </a:cubicBezTo>
                    <a:cubicBezTo>
                      <a:pt x="8403970" y="376366"/>
                      <a:pt x="8379279" y="373098"/>
                      <a:pt x="8354329" y="370428"/>
                    </a:cubicBezTo>
                    <a:cubicBezTo>
                      <a:pt x="8340833" y="369017"/>
                      <a:pt x="8327184" y="369657"/>
                      <a:pt x="8313705" y="368535"/>
                    </a:cubicBezTo>
                    <a:cubicBezTo>
                      <a:pt x="8261532" y="363935"/>
                      <a:pt x="8205623" y="381441"/>
                      <a:pt x="8158571" y="349396"/>
                    </a:cubicBezTo>
                    <a:cubicBezTo>
                      <a:pt x="8128030" y="328752"/>
                      <a:pt x="8100257" y="335890"/>
                      <a:pt x="8069467" y="341485"/>
                    </a:cubicBezTo>
                    <a:cubicBezTo>
                      <a:pt x="8046153" y="345696"/>
                      <a:pt x="8022024" y="346466"/>
                      <a:pt x="7998265" y="348379"/>
                    </a:cubicBezTo>
                    <a:cubicBezTo>
                      <a:pt x="7956565" y="352093"/>
                      <a:pt x="7914826" y="355232"/>
                      <a:pt x="7873167" y="359529"/>
                    </a:cubicBezTo>
                    <a:cubicBezTo>
                      <a:pt x="7859864" y="361016"/>
                      <a:pt x="7846730" y="369197"/>
                      <a:pt x="7833600" y="368926"/>
                    </a:cubicBezTo>
                    <a:cubicBezTo>
                      <a:pt x="7772906" y="367528"/>
                      <a:pt x="7711993" y="362939"/>
                      <a:pt x="7651338" y="362121"/>
                    </a:cubicBezTo>
                    <a:cubicBezTo>
                      <a:pt x="7616924" y="361556"/>
                      <a:pt x="7582209" y="369456"/>
                      <a:pt x="7548003" y="367710"/>
                    </a:cubicBezTo>
                    <a:cubicBezTo>
                      <a:pt x="7508539" y="365739"/>
                      <a:pt x="7469448" y="356458"/>
                      <a:pt x="7430093" y="351855"/>
                    </a:cubicBezTo>
                    <a:cubicBezTo>
                      <a:pt x="7419227" y="350559"/>
                      <a:pt x="7407516" y="353979"/>
                      <a:pt x="7396245" y="355328"/>
                    </a:cubicBezTo>
                    <a:cubicBezTo>
                      <a:pt x="7383524" y="356781"/>
                      <a:pt x="7371134" y="358791"/>
                      <a:pt x="7358394" y="359950"/>
                    </a:cubicBezTo>
                    <a:cubicBezTo>
                      <a:pt x="7319573" y="363179"/>
                      <a:pt x="7280655" y="364958"/>
                      <a:pt x="7241933" y="369637"/>
                    </a:cubicBezTo>
                    <a:cubicBezTo>
                      <a:pt x="7218235" y="372418"/>
                      <a:pt x="7194108" y="386008"/>
                      <a:pt x="7171767" y="383160"/>
                    </a:cubicBezTo>
                    <a:cubicBezTo>
                      <a:pt x="7126248" y="377813"/>
                      <a:pt x="7082583" y="399728"/>
                      <a:pt x="7036569" y="387132"/>
                    </a:cubicBezTo>
                    <a:cubicBezTo>
                      <a:pt x="7022328" y="383442"/>
                      <a:pt x="7003983" y="396347"/>
                      <a:pt x="6987200" y="398073"/>
                    </a:cubicBezTo>
                    <a:cubicBezTo>
                      <a:pt x="6945251" y="402388"/>
                      <a:pt x="6903183" y="404965"/>
                      <a:pt x="6861115" y="407542"/>
                    </a:cubicBezTo>
                    <a:cubicBezTo>
                      <a:pt x="6823394" y="409822"/>
                      <a:pt x="6784520" y="416550"/>
                      <a:pt x="6747718" y="410900"/>
                    </a:cubicBezTo>
                    <a:cubicBezTo>
                      <a:pt x="6709137" y="404791"/>
                      <a:pt x="6674999" y="408284"/>
                      <a:pt x="6638839" y="420654"/>
                    </a:cubicBezTo>
                    <a:cubicBezTo>
                      <a:pt x="6614066" y="429044"/>
                      <a:pt x="6587444" y="431733"/>
                      <a:pt x="6561486" y="435540"/>
                    </a:cubicBezTo>
                    <a:cubicBezTo>
                      <a:pt x="6533513" y="439778"/>
                      <a:pt x="6502069" y="435804"/>
                      <a:pt x="6477200" y="447113"/>
                    </a:cubicBezTo>
                    <a:cubicBezTo>
                      <a:pt x="6403159" y="480713"/>
                      <a:pt x="6325566" y="492119"/>
                      <a:pt x="6246111" y="497537"/>
                    </a:cubicBezTo>
                    <a:cubicBezTo>
                      <a:pt x="6231608" y="498524"/>
                      <a:pt x="6216540" y="495475"/>
                      <a:pt x="6202328" y="492074"/>
                    </a:cubicBezTo>
                    <a:cubicBezTo>
                      <a:pt x="6119346" y="471508"/>
                      <a:pt x="6038018" y="479381"/>
                      <a:pt x="5956458" y="500965"/>
                    </a:cubicBezTo>
                    <a:cubicBezTo>
                      <a:pt x="5939584" y="505613"/>
                      <a:pt x="5920486" y="507499"/>
                      <a:pt x="5903139" y="505186"/>
                    </a:cubicBezTo>
                    <a:cubicBezTo>
                      <a:pt x="5854306" y="498315"/>
                      <a:pt x="5806470" y="484677"/>
                      <a:pt x="5757547" y="480730"/>
                    </a:cubicBezTo>
                    <a:cubicBezTo>
                      <a:pt x="5676701" y="474297"/>
                      <a:pt x="5610121" y="519038"/>
                      <a:pt x="5540270" y="550023"/>
                    </a:cubicBezTo>
                    <a:cubicBezTo>
                      <a:pt x="5473801" y="579316"/>
                      <a:pt x="5419599" y="638949"/>
                      <a:pt x="5338128" y="631974"/>
                    </a:cubicBezTo>
                    <a:cubicBezTo>
                      <a:pt x="5329931" y="631367"/>
                      <a:pt x="5321476" y="639812"/>
                      <a:pt x="5312622" y="642454"/>
                    </a:cubicBezTo>
                    <a:cubicBezTo>
                      <a:pt x="5288350" y="649647"/>
                      <a:pt x="5264155" y="657994"/>
                      <a:pt x="5239393" y="662307"/>
                    </a:cubicBezTo>
                    <a:cubicBezTo>
                      <a:pt x="5209181" y="667862"/>
                      <a:pt x="5178072" y="668817"/>
                      <a:pt x="5147821" y="673791"/>
                    </a:cubicBezTo>
                    <a:cubicBezTo>
                      <a:pt x="5108908" y="679940"/>
                      <a:pt x="5070972" y="691848"/>
                      <a:pt x="5032111" y="694497"/>
                    </a:cubicBezTo>
                    <a:cubicBezTo>
                      <a:pt x="5000793" y="696632"/>
                      <a:pt x="4969032" y="688019"/>
                      <a:pt x="4937648" y="684913"/>
                    </a:cubicBezTo>
                    <a:cubicBezTo>
                      <a:pt x="4893363" y="680649"/>
                      <a:pt x="4845361" y="685962"/>
                      <a:pt x="4805529" y="670032"/>
                    </a:cubicBezTo>
                    <a:cubicBezTo>
                      <a:pt x="4763006" y="653119"/>
                      <a:pt x="4723244" y="646796"/>
                      <a:pt x="4681029" y="655792"/>
                    </a:cubicBezTo>
                    <a:cubicBezTo>
                      <a:pt x="4666957" y="658791"/>
                      <a:pt x="4649519" y="672217"/>
                      <a:pt x="4643990" y="685120"/>
                    </a:cubicBezTo>
                    <a:cubicBezTo>
                      <a:pt x="4631676" y="713928"/>
                      <a:pt x="4612585" y="720184"/>
                      <a:pt x="4585542" y="712411"/>
                    </a:cubicBezTo>
                    <a:cubicBezTo>
                      <a:pt x="4562077" y="705853"/>
                      <a:pt x="4533672" y="703713"/>
                      <a:pt x="4516947" y="689117"/>
                    </a:cubicBezTo>
                    <a:cubicBezTo>
                      <a:pt x="4469552" y="647774"/>
                      <a:pt x="4412904" y="650180"/>
                      <a:pt x="4356995" y="642048"/>
                    </a:cubicBezTo>
                    <a:cubicBezTo>
                      <a:pt x="4322867" y="637088"/>
                      <a:pt x="4291523" y="638934"/>
                      <a:pt x="4258219" y="646156"/>
                    </a:cubicBezTo>
                    <a:cubicBezTo>
                      <a:pt x="4185895" y="662159"/>
                      <a:pt x="4113776" y="651342"/>
                      <a:pt x="4042233" y="636117"/>
                    </a:cubicBezTo>
                    <a:cubicBezTo>
                      <a:pt x="3994923" y="625941"/>
                      <a:pt x="3946812" y="621063"/>
                      <a:pt x="3899777" y="610576"/>
                    </a:cubicBezTo>
                    <a:cubicBezTo>
                      <a:pt x="3864554" y="602488"/>
                      <a:pt x="3829196" y="592371"/>
                      <a:pt x="3796441" y="577707"/>
                    </a:cubicBezTo>
                    <a:cubicBezTo>
                      <a:pt x="3748937" y="556178"/>
                      <a:pt x="3706395" y="521788"/>
                      <a:pt x="3648774" y="535623"/>
                    </a:cubicBezTo>
                    <a:cubicBezTo>
                      <a:pt x="3598036" y="547820"/>
                      <a:pt x="3550396" y="532716"/>
                      <a:pt x="3502227" y="518518"/>
                    </a:cubicBezTo>
                    <a:cubicBezTo>
                      <a:pt x="3466848" y="508111"/>
                      <a:pt x="3431455" y="497410"/>
                      <a:pt x="3395228" y="491723"/>
                    </a:cubicBezTo>
                    <a:cubicBezTo>
                      <a:pt x="3352235" y="485040"/>
                      <a:pt x="3304663" y="492363"/>
                      <a:pt x="3265757" y="477242"/>
                    </a:cubicBezTo>
                    <a:cubicBezTo>
                      <a:pt x="3225052" y="461369"/>
                      <a:pt x="3193136" y="476075"/>
                      <a:pt x="3158404" y="483689"/>
                    </a:cubicBezTo>
                    <a:cubicBezTo>
                      <a:pt x="3102986" y="495623"/>
                      <a:pt x="3048333" y="514498"/>
                      <a:pt x="2990483" y="499212"/>
                    </a:cubicBezTo>
                    <a:cubicBezTo>
                      <a:pt x="2920173" y="480697"/>
                      <a:pt x="2850324" y="460405"/>
                      <a:pt x="2779802" y="443069"/>
                    </a:cubicBezTo>
                    <a:cubicBezTo>
                      <a:pt x="2752548" y="436477"/>
                      <a:pt x="2723606" y="434954"/>
                      <a:pt x="2695508" y="433082"/>
                    </a:cubicBezTo>
                    <a:cubicBezTo>
                      <a:pt x="2668903" y="431690"/>
                      <a:pt x="2637847" y="441965"/>
                      <a:pt x="2616713" y="431172"/>
                    </a:cubicBezTo>
                    <a:cubicBezTo>
                      <a:pt x="2562378" y="403411"/>
                      <a:pt x="2507687" y="391698"/>
                      <a:pt x="2447364" y="395810"/>
                    </a:cubicBezTo>
                    <a:cubicBezTo>
                      <a:pt x="2424744" y="397352"/>
                      <a:pt x="2401814" y="385802"/>
                      <a:pt x="2378751" y="385044"/>
                    </a:cubicBezTo>
                    <a:cubicBezTo>
                      <a:pt x="2347229" y="384281"/>
                      <a:pt x="2310735" y="378901"/>
                      <a:pt x="2284230" y="391782"/>
                    </a:cubicBezTo>
                    <a:cubicBezTo>
                      <a:pt x="2221919" y="422248"/>
                      <a:pt x="2168532" y="404037"/>
                      <a:pt x="2110801" y="382042"/>
                    </a:cubicBezTo>
                    <a:cubicBezTo>
                      <a:pt x="2053961" y="360279"/>
                      <a:pt x="1994577" y="343935"/>
                      <a:pt x="1934854" y="331108"/>
                    </a:cubicBezTo>
                    <a:cubicBezTo>
                      <a:pt x="1912400" y="326519"/>
                      <a:pt x="1886705" y="338470"/>
                      <a:pt x="1862479" y="342158"/>
                    </a:cubicBezTo>
                    <a:cubicBezTo>
                      <a:pt x="1853818" y="343333"/>
                      <a:pt x="1844309" y="344855"/>
                      <a:pt x="1836283" y="342488"/>
                    </a:cubicBezTo>
                    <a:cubicBezTo>
                      <a:pt x="1758698" y="319808"/>
                      <a:pt x="1680403" y="303878"/>
                      <a:pt x="1599327" y="323970"/>
                    </a:cubicBezTo>
                    <a:cubicBezTo>
                      <a:pt x="1591888" y="325937"/>
                      <a:pt x="1583257" y="323319"/>
                      <a:pt x="1575578" y="321802"/>
                    </a:cubicBezTo>
                    <a:cubicBezTo>
                      <a:pt x="1538035" y="313873"/>
                      <a:pt x="1500950" y="299795"/>
                      <a:pt x="1463288" y="298576"/>
                    </a:cubicBezTo>
                    <a:cubicBezTo>
                      <a:pt x="1370438" y="295582"/>
                      <a:pt x="1277384" y="298137"/>
                      <a:pt x="1184165" y="298373"/>
                    </a:cubicBezTo>
                    <a:cubicBezTo>
                      <a:pt x="1178344" y="298480"/>
                      <a:pt x="1172255" y="298896"/>
                      <a:pt x="1166899" y="297220"/>
                    </a:cubicBezTo>
                    <a:cubicBezTo>
                      <a:pt x="1131827" y="287082"/>
                      <a:pt x="1102238" y="293180"/>
                      <a:pt x="1074855" y="318934"/>
                    </a:cubicBezTo>
                    <a:cubicBezTo>
                      <a:pt x="1062808" y="330244"/>
                      <a:pt x="1045783" y="336940"/>
                      <a:pt x="1030232" y="343829"/>
                    </a:cubicBezTo>
                    <a:cubicBezTo>
                      <a:pt x="1007334" y="354132"/>
                      <a:pt x="983839" y="364180"/>
                      <a:pt x="959854" y="371351"/>
                    </a:cubicBezTo>
                    <a:cubicBezTo>
                      <a:pt x="936141" y="378210"/>
                      <a:pt x="910825" y="387219"/>
                      <a:pt x="887350" y="384742"/>
                    </a:cubicBezTo>
                    <a:cubicBezTo>
                      <a:pt x="845096" y="380339"/>
                      <a:pt x="804258" y="366810"/>
                      <a:pt x="762349" y="358882"/>
                    </a:cubicBezTo>
                    <a:cubicBezTo>
                      <a:pt x="747884" y="356082"/>
                      <a:pt x="732263" y="357732"/>
                      <a:pt x="717454" y="358448"/>
                    </a:cubicBezTo>
                    <a:cubicBezTo>
                      <a:pt x="683463" y="359893"/>
                      <a:pt x="649238" y="370675"/>
                      <a:pt x="616859" y="348700"/>
                    </a:cubicBezTo>
                    <a:cubicBezTo>
                      <a:pt x="586900" y="328019"/>
                      <a:pt x="558641" y="336644"/>
                      <a:pt x="529939" y="355789"/>
                    </a:cubicBezTo>
                    <a:cubicBezTo>
                      <a:pt x="509309" y="369433"/>
                      <a:pt x="485605" y="380664"/>
                      <a:pt x="461851" y="386945"/>
                    </a:cubicBezTo>
                    <a:cubicBezTo>
                      <a:pt x="429225" y="395576"/>
                      <a:pt x="396634" y="400422"/>
                      <a:pt x="360707" y="399082"/>
                    </a:cubicBezTo>
                    <a:cubicBezTo>
                      <a:pt x="335299" y="398193"/>
                      <a:pt x="314629" y="398437"/>
                      <a:pt x="293863" y="384410"/>
                    </a:cubicBezTo>
                    <a:cubicBezTo>
                      <a:pt x="290517" y="382308"/>
                      <a:pt x="284678" y="382122"/>
                      <a:pt x="280347" y="382711"/>
                    </a:cubicBezTo>
                    <a:cubicBezTo>
                      <a:pt x="223554" y="391535"/>
                      <a:pt x="166827" y="392780"/>
                      <a:pt x="108881" y="393231"/>
                    </a:cubicBezTo>
                    <a:cubicBezTo>
                      <a:pt x="90460" y="393322"/>
                      <a:pt x="71882" y="394571"/>
                      <a:pt x="53435" y="397222"/>
                    </a:cubicBezTo>
                    <a:lnTo>
                      <a:pt x="0" y="409348"/>
                    </a:lnTo>
                    <a:close/>
                  </a:path>
                </a:pathLst>
              </a:custGeom>
              <a:solidFill>
                <a:schemeClr val="l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024CB190-EFCD-4B40-9CDD-E3C0EB4B3C2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0"/>
                <a:ext cx="10455568" cy="715479"/>
              </a:xfrm>
              <a:custGeom>
                <a:avLst/>
                <a:gdLst>
                  <a:gd name="connsiteX0" fmla="*/ 0 w 10455568"/>
                  <a:gd name="connsiteY0" fmla="*/ 0 h 715479"/>
                  <a:gd name="connsiteX1" fmla="*/ 10455568 w 10455568"/>
                  <a:gd name="connsiteY1" fmla="*/ 0 h 715479"/>
                  <a:gd name="connsiteX2" fmla="*/ 10434629 w 10455568"/>
                  <a:gd name="connsiteY2" fmla="*/ 8947 h 715479"/>
                  <a:gd name="connsiteX3" fmla="*/ 10249341 w 10455568"/>
                  <a:gd name="connsiteY3" fmla="*/ 73146 h 715479"/>
                  <a:gd name="connsiteX4" fmla="*/ 10172148 w 10455568"/>
                  <a:gd name="connsiteY4" fmla="*/ 103170 h 715479"/>
                  <a:gd name="connsiteX5" fmla="*/ 9994576 w 10455568"/>
                  <a:gd name="connsiteY5" fmla="*/ 156647 h 715479"/>
                  <a:gd name="connsiteX6" fmla="*/ 9894474 w 10455568"/>
                  <a:gd name="connsiteY6" fmla="*/ 192604 h 715479"/>
                  <a:gd name="connsiteX7" fmla="*/ 9647603 w 10455568"/>
                  <a:gd name="connsiteY7" fmla="*/ 242354 h 715479"/>
                  <a:gd name="connsiteX8" fmla="*/ 9392533 w 10455568"/>
                  <a:gd name="connsiteY8" fmla="*/ 291498 h 715479"/>
                  <a:gd name="connsiteX9" fmla="*/ 9252019 w 10455568"/>
                  <a:gd name="connsiteY9" fmla="*/ 311564 h 715479"/>
                  <a:gd name="connsiteX10" fmla="*/ 9129899 w 10455568"/>
                  <a:gd name="connsiteY10" fmla="*/ 336497 h 715479"/>
                  <a:gd name="connsiteX11" fmla="*/ 9023312 w 10455568"/>
                  <a:gd name="connsiteY11" fmla="*/ 354253 h 715479"/>
                  <a:gd name="connsiteX12" fmla="*/ 8853949 w 10455568"/>
                  <a:gd name="connsiteY12" fmla="*/ 387064 h 715479"/>
                  <a:gd name="connsiteX13" fmla="*/ 8783278 w 10455568"/>
                  <a:gd name="connsiteY13" fmla="*/ 397418 h 715479"/>
                  <a:gd name="connsiteX14" fmla="*/ 8615640 w 10455568"/>
                  <a:gd name="connsiteY14" fmla="*/ 408552 h 715479"/>
                  <a:gd name="connsiteX15" fmla="*/ 8557154 w 10455568"/>
                  <a:gd name="connsiteY15" fmla="*/ 409627 h 715479"/>
                  <a:gd name="connsiteX16" fmla="*/ 8442474 w 10455568"/>
                  <a:gd name="connsiteY16" fmla="*/ 381318 h 715479"/>
                  <a:gd name="connsiteX17" fmla="*/ 8428959 w 10455568"/>
                  <a:gd name="connsiteY17" fmla="*/ 379618 h 715479"/>
                  <a:gd name="connsiteX18" fmla="*/ 8354329 w 10455568"/>
                  <a:gd name="connsiteY18" fmla="*/ 370428 h 715479"/>
                  <a:gd name="connsiteX19" fmla="*/ 8313705 w 10455568"/>
                  <a:gd name="connsiteY19" fmla="*/ 368535 h 715479"/>
                  <a:gd name="connsiteX20" fmla="*/ 8158571 w 10455568"/>
                  <a:gd name="connsiteY20" fmla="*/ 349396 h 715479"/>
                  <a:gd name="connsiteX21" fmla="*/ 8069467 w 10455568"/>
                  <a:gd name="connsiteY21" fmla="*/ 341485 h 715479"/>
                  <a:gd name="connsiteX22" fmla="*/ 7998265 w 10455568"/>
                  <a:gd name="connsiteY22" fmla="*/ 348379 h 715479"/>
                  <a:gd name="connsiteX23" fmla="*/ 7873167 w 10455568"/>
                  <a:gd name="connsiteY23" fmla="*/ 359529 h 715479"/>
                  <a:gd name="connsiteX24" fmla="*/ 7833600 w 10455568"/>
                  <a:gd name="connsiteY24" fmla="*/ 368926 h 715479"/>
                  <a:gd name="connsiteX25" fmla="*/ 7651338 w 10455568"/>
                  <a:gd name="connsiteY25" fmla="*/ 362121 h 715479"/>
                  <a:gd name="connsiteX26" fmla="*/ 7548003 w 10455568"/>
                  <a:gd name="connsiteY26" fmla="*/ 367710 h 715479"/>
                  <a:gd name="connsiteX27" fmla="*/ 7430093 w 10455568"/>
                  <a:gd name="connsiteY27" fmla="*/ 351855 h 715479"/>
                  <a:gd name="connsiteX28" fmla="*/ 7396245 w 10455568"/>
                  <a:gd name="connsiteY28" fmla="*/ 355328 h 715479"/>
                  <a:gd name="connsiteX29" fmla="*/ 7358394 w 10455568"/>
                  <a:gd name="connsiteY29" fmla="*/ 359950 h 715479"/>
                  <a:gd name="connsiteX30" fmla="*/ 7241933 w 10455568"/>
                  <a:gd name="connsiteY30" fmla="*/ 369637 h 715479"/>
                  <a:gd name="connsiteX31" fmla="*/ 7171767 w 10455568"/>
                  <a:gd name="connsiteY31" fmla="*/ 383160 h 715479"/>
                  <a:gd name="connsiteX32" fmla="*/ 7036569 w 10455568"/>
                  <a:gd name="connsiteY32" fmla="*/ 387132 h 715479"/>
                  <a:gd name="connsiteX33" fmla="*/ 6987200 w 10455568"/>
                  <a:gd name="connsiteY33" fmla="*/ 398073 h 715479"/>
                  <a:gd name="connsiteX34" fmla="*/ 6861115 w 10455568"/>
                  <a:gd name="connsiteY34" fmla="*/ 407542 h 715479"/>
                  <a:gd name="connsiteX35" fmla="*/ 6747718 w 10455568"/>
                  <a:gd name="connsiteY35" fmla="*/ 410900 h 715479"/>
                  <a:gd name="connsiteX36" fmla="*/ 6638839 w 10455568"/>
                  <a:gd name="connsiteY36" fmla="*/ 420654 h 715479"/>
                  <a:gd name="connsiteX37" fmla="*/ 6561486 w 10455568"/>
                  <a:gd name="connsiteY37" fmla="*/ 435540 h 715479"/>
                  <a:gd name="connsiteX38" fmla="*/ 6477200 w 10455568"/>
                  <a:gd name="connsiteY38" fmla="*/ 447113 h 715479"/>
                  <a:gd name="connsiteX39" fmla="*/ 6246111 w 10455568"/>
                  <a:gd name="connsiteY39" fmla="*/ 497537 h 715479"/>
                  <a:gd name="connsiteX40" fmla="*/ 6202328 w 10455568"/>
                  <a:gd name="connsiteY40" fmla="*/ 492074 h 715479"/>
                  <a:gd name="connsiteX41" fmla="*/ 5956458 w 10455568"/>
                  <a:gd name="connsiteY41" fmla="*/ 500965 h 715479"/>
                  <a:gd name="connsiteX42" fmla="*/ 5903139 w 10455568"/>
                  <a:gd name="connsiteY42" fmla="*/ 505186 h 715479"/>
                  <a:gd name="connsiteX43" fmla="*/ 5757547 w 10455568"/>
                  <a:gd name="connsiteY43" fmla="*/ 480730 h 715479"/>
                  <a:gd name="connsiteX44" fmla="*/ 5540270 w 10455568"/>
                  <a:gd name="connsiteY44" fmla="*/ 550023 h 715479"/>
                  <a:gd name="connsiteX45" fmla="*/ 5338128 w 10455568"/>
                  <a:gd name="connsiteY45" fmla="*/ 631974 h 715479"/>
                  <a:gd name="connsiteX46" fmla="*/ 5312622 w 10455568"/>
                  <a:gd name="connsiteY46" fmla="*/ 642454 h 715479"/>
                  <a:gd name="connsiteX47" fmla="*/ 5239393 w 10455568"/>
                  <a:gd name="connsiteY47" fmla="*/ 662307 h 715479"/>
                  <a:gd name="connsiteX48" fmla="*/ 5147821 w 10455568"/>
                  <a:gd name="connsiteY48" fmla="*/ 673791 h 715479"/>
                  <a:gd name="connsiteX49" fmla="*/ 5032111 w 10455568"/>
                  <a:gd name="connsiteY49" fmla="*/ 694497 h 715479"/>
                  <a:gd name="connsiteX50" fmla="*/ 4937648 w 10455568"/>
                  <a:gd name="connsiteY50" fmla="*/ 684913 h 715479"/>
                  <a:gd name="connsiteX51" fmla="*/ 4805529 w 10455568"/>
                  <a:gd name="connsiteY51" fmla="*/ 670032 h 715479"/>
                  <a:gd name="connsiteX52" fmla="*/ 4681029 w 10455568"/>
                  <a:gd name="connsiteY52" fmla="*/ 655792 h 715479"/>
                  <a:gd name="connsiteX53" fmla="*/ 4643990 w 10455568"/>
                  <a:gd name="connsiteY53" fmla="*/ 685120 h 715479"/>
                  <a:gd name="connsiteX54" fmla="*/ 4585542 w 10455568"/>
                  <a:gd name="connsiteY54" fmla="*/ 712411 h 715479"/>
                  <a:gd name="connsiteX55" fmla="*/ 4516947 w 10455568"/>
                  <a:gd name="connsiteY55" fmla="*/ 689117 h 715479"/>
                  <a:gd name="connsiteX56" fmla="*/ 4356995 w 10455568"/>
                  <a:gd name="connsiteY56" fmla="*/ 642048 h 715479"/>
                  <a:gd name="connsiteX57" fmla="*/ 4258219 w 10455568"/>
                  <a:gd name="connsiteY57" fmla="*/ 646156 h 715479"/>
                  <a:gd name="connsiteX58" fmla="*/ 4042233 w 10455568"/>
                  <a:gd name="connsiteY58" fmla="*/ 636117 h 715479"/>
                  <a:gd name="connsiteX59" fmla="*/ 3899777 w 10455568"/>
                  <a:gd name="connsiteY59" fmla="*/ 610576 h 715479"/>
                  <a:gd name="connsiteX60" fmla="*/ 3796441 w 10455568"/>
                  <a:gd name="connsiteY60" fmla="*/ 577707 h 715479"/>
                  <a:gd name="connsiteX61" fmla="*/ 3648774 w 10455568"/>
                  <a:gd name="connsiteY61" fmla="*/ 535623 h 715479"/>
                  <a:gd name="connsiteX62" fmla="*/ 3502227 w 10455568"/>
                  <a:gd name="connsiteY62" fmla="*/ 518518 h 715479"/>
                  <a:gd name="connsiteX63" fmla="*/ 3395228 w 10455568"/>
                  <a:gd name="connsiteY63" fmla="*/ 491723 h 715479"/>
                  <a:gd name="connsiteX64" fmla="*/ 3265757 w 10455568"/>
                  <a:gd name="connsiteY64" fmla="*/ 477242 h 715479"/>
                  <a:gd name="connsiteX65" fmla="*/ 3158404 w 10455568"/>
                  <a:gd name="connsiteY65" fmla="*/ 483689 h 715479"/>
                  <a:gd name="connsiteX66" fmla="*/ 2990483 w 10455568"/>
                  <a:gd name="connsiteY66" fmla="*/ 499212 h 715479"/>
                  <a:gd name="connsiteX67" fmla="*/ 2779802 w 10455568"/>
                  <a:gd name="connsiteY67" fmla="*/ 443069 h 715479"/>
                  <a:gd name="connsiteX68" fmla="*/ 2695508 w 10455568"/>
                  <a:gd name="connsiteY68" fmla="*/ 433082 h 715479"/>
                  <a:gd name="connsiteX69" fmla="*/ 2616713 w 10455568"/>
                  <a:gd name="connsiteY69" fmla="*/ 431172 h 715479"/>
                  <a:gd name="connsiteX70" fmla="*/ 2447364 w 10455568"/>
                  <a:gd name="connsiteY70" fmla="*/ 395810 h 715479"/>
                  <a:gd name="connsiteX71" fmla="*/ 2378751 w 10455568"/>
                  <a:gd name="connsiteY71" fmla="*/ 385044 h 715479"/>
                  <a:gd name="connsiteX72" fmla="*/ 2284230 w 10455568"/>
                  <a:gd name="connsiteY72" fmla="*/ 391782 h 715479"/>
                  <a:gd name="connsiteX73" fmla="*/ 2110801 w 10455568"/>
                  <a:gd name="connsiteY73" fmla="*/ 382042 h 715479"/>
                  <a:gd name="connsiteX74" fmla="*/ 1934854 w 10455568"/>
                  <a:gd name="connsiteY74" fmla="*/ 331108 h 715479"/>
                  <a:gd name="connsiteX75" fmla="*/ 1862479 w 10455568"/>
                  <a:gd name="connsiteY75" fmla="*/ 342158 h 715479"/>
                  <a:gd name="connsiteX76" fmla="*/ 1836283 w 10455568"/>
                  <a:gd name="connsiteY76" fmla="*/ 342488 h 715479"/>
                  <a:gd name="connsiteX77" fmla="*/ 1599327 w 10455568"/>
                  <a:gd name="connsiteY77" fmla="*/ 323970 h 715479"/>
                  <a:gd name="connsiteX78" fmla="*/ 1575578 w 10455568"/>
                  <a:gd name="connsiteY78" fmla="*/ 321802 h 715479"/>
                  <a:gd name="connsiteX79" fmla="*/ 1463288 w 10455568"/>
                  <a:gd name="connsiteY79" fmla="*/ 298576 h 715479"/>
                  <a:gd name="connsiteX80" fmla="*/ 1184165 w 10455568"/>
                  <a:gd name="connsiteY80" fmla="*/ 298373 h 715479"/>
                  <a:gd name="connsiteX81" fmla="*/ 1166899 w 10455568"/>
                  <a:gd name="connsiteY81" fmla="*/ 297220 h 715479"/>
                  <a:gd name="connsiteX82" fmla="*/ 1074855 w 10455568"/>
                  <a:gd name="connsiteY82" fmla="*/ 318934 h 715479"/>
                  <a:gd name="connsiteX83" fmla="*/ 1030232 w 10455568"/>
                  <a:gd name="connsiteY83" fmla="*/ 343829 h 715479"/>
                  <a:gd name="connsiteX84" fmla="*/ 959854 w 10455568"/>
                  <a:gd name="connsiteY84" fmla="*/ 371351 h 715479"/>
                  <a:gd name="connsiteX85" fmla="*/ 887350 w 10455568"/>
                  <a:gd name="connsiteY85" fmla="*/ 384742 h 715479"/>
                  <a:gd name="connsiteX86" fmla="*/ 762349 w 10455568"/>
                  <a:gd name="connsiteY86" fmla="*/ 358882 h 715479"/>
                  <a:gd name="connsiteX87" fmla="*/ 717454 w 10455568"/>
                  <a:gd name="connsiteY87" fmla="*/ 358448 h 715479"/>
                  <a:gd name="connsiteX88" fmla="*/ 616859 w 10455568"/>
                  <a:gd name="connsiteY88" fmla="*/ 348700 h 715479"/>
                  <a:gd name="connsiteX89" fmla="*/ 529939 w 10455568"/>
                  <a:gd name="connsiteY89" fmla="*/ 355789 h 715479"/>
                  <a:gd name="connsiteX90" fmla="*/ 461851 w 10455568"/>
                  <a:gd name="connsiteY90" fmla="*/ 386945 h 715479"/>
                  <a:gd name="connsiteX91" fmla="*/ 360707 w 10455568"/>
                  <a:gd name="connsiteY91" fmla="*/ 399082 h 715479"/>
                  <a:gd name="connsiteX92" fmla="*/ 293863 w 10455568"/>
                  <a:gd name="connsiteY92" fmla="*/ 384410 h 715479"/>
                  <a:gd name="connsiteX93" fmla="*/ 280347 w 10455568"/>
                  <a:gd name="connsiteY93" fmla="*/ 382711 h 715479"/>
                  <a:gd name="connsiteX94" fmla="*/ 108881 w 10455568"/>
                  <a:gd name="connsiteY94" fmla="*/ 393231 h 715479"/>
                  <a:gd name="connsiteX95" fmla="*/ 53435 w 10455568"/>
                  <a:gd name="connsiteY95" fmla="*/ 397222 h 715479"/>
                  <a:gd name="connsiteX96" fmla="*/ 0 w 10455568"/>
                  <a:gd name="connsiteY96" fmla="*/ 409348 h 71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10455568" h="715479">
                    <a:moveTo>
                      <a:pt x="0" y="0"/>
                    </a:moveTo>
                    <a:lnTo>
                      <a:pt x="10455568" y="0"/>
                    </a:lnTo>
                    <a:lnTo>
                      <a:pt x="10434629" y="8947"/>
                    </a:lnTo>
                    <a:cubicBezTo>
                      <a:pt x="10373917" y="32898"/>
                      <a:pt x="10311087" y="51455"/>
                      <a:pt x="10249341" y="73146"/>
                    </a:cubicBezTo>
                    <a:cubicBezTo>
                      <a:pt x="10223176" y="82504"/>
                      <a:pt x="10198388" y="94974"/>
                      <a:pt x="10172148" y="103170"/>
                    </a:cubicBezTo>
                    <a:cubicBezTo>
                      <a:pt x="10113395" y="121743"/>
                      <a:pt x="10053617" y="138053"/>
                      <a:pt x="9994576" y="156647"/>
                    </a:cubicBezTo>
                    <a:cubicBezTo>
                      <a:pt x="9960929" y="167389"/>
                      <a:pt x="9928899" y="184724"/>
                      <a:pt x="9894474" y="192604"/>
                    </a:cubicBezTo>
                    <a:cubicBezTo>
                      <a:pt x="9812718" y="211289"/>
                      <a:pt x="9730121" y="226242"/>
                      <a:pt x="9647603" y="242354"/>
                    </a:cubicBezTo>
                    <a:cubicBezTo>
                      <a:pt x="9562500" y="258935"/>
                      <a:pt x="9477721" y="276078"/>
                      <a:pt x="9392533" y="291498"/>
                    </a:cubicBezTo>
                    <a:cubicBezTo>
                      <a:pt x="9345891" y="299632"/>
                      <a:pt x="9298681" y="303723"/>
                      <a:pt x="9252019" y="311564"/>
                    </a:cubicBezTo>
                    <a:cubicBezTo>
                      <a:pt x="9211115" y="318433"/>
                      <a:pt x="9170740" y="328758"/>
                      <a:pt x="9129899" y="336497"/>
                    </a:cubicBezTo>
                    <a:cubicBezTo>
                      <a:pt x="9094507" y="342987"/>
                      <a:pt x="9058706" y="347759"/>
                      <a:pt x="9023312" y="354253"/>
                    </a:cubicBezTo>
                    <a:cubicBezTo>
                      <a:pt x="8966639" y="364814"/>
                      <a:pt x="8910315" y="376230"/>
                      <a:pt x="8853949" y="387064"/>
                    </a:cubicBezTo>
                    <a:cubicBezTo>
                      <a:pt x="8830350" y="391295"/>
                      <a:pt x="8805902" y="400245"/>
                      <a:pt x="8783278" y="397418"/>
                    </a:cubicBezTo>
                    <a:cubicBezTo>
                      <a:pt x="8726267" y="390232"/>
                      <a:pt x="8671093" y="397198"/>
                      <a:pt x="8615640" y="408552"/>
                    </a:cubicBezTo>
                    <a:cubicBezTo>
                      <a:pt x="8596680" y="412471"/>
                      <a:pt x="8576049" y="413291"/>
                      <a:pt x="8557154" y="409627"/>
                    </a:cubicBezTo>
                    <a:cubicBezTo>
                      <a:pt x="8518491" y="402356"/>
                      <a:pt x="8480716" y="390947"/>
                      <a:pt x="8442474" y="381318"/>
                    </a:cubicBezTo>
                    <a:cubicBezTo>
                      <a:pt x="8438313" y="380145"/>
                      <a:pt x="8433365" y="380189"/>
                      <a:pt x="8428959" y="379618"/>
                    </a:cubicBezTo>
                    <a:cubicBezTo>
                      <a:pt x="8403970" y="376366"/>
                      <a:pt x="8379279" y="373098"/>
                      <a:pt x="8354329" y="370428"/>
                    </a:cubicBezTo>
                    <a:cubicBezTo>
                      <a:pt x="8340833" y="369017"/>
                      <a:pt x="8327184" y="369657"/>
                      <a:pt x="8313705" y="368535"/>
                    </a:cubicBezTo>
                    <a:cubicBezTo>
                      <a:pt x="8261532" y="363935"/>
                      <a:pt x="8205623" y="381441"/>
                      <a:pt x="8158571" y="349396"/>
                    </a:cubicBezTo>
                    <a:cubicBezTo>
                      <a:pt x="8128030" y="328752"/>
                      <a:pt x="8100257" y="335890"/>
                      <a:pt x="8069467" y="341485"/>
                    </a:cubicBezTo>
                    <a:cubicBezTo>
                      <a:pt x="8046153" y="345696"/>
                      <a:pt x="8022024" y="346466"/>
                      <a:pt x="7998265" y="348379"/>
                    </a:cubicBezTo>
                    <a:cubicBezTo>
                      <a:pt x="7956565" y="352093"/>
                      <a:pt x="7914826" y="355232"/>
                      <a:pt x="7873167" y="359529"/>
                    </a:cubicBezTo>
                    <a:cubicBezTo>
                      <a:pt x="7859864" y="361016"/>
                      <a:pt x="7846730" y="369197"/>
                      <a:pt x="7833600" y="368926"/>
                    </a:cubicBezTo>
                    <a:cubicBezTo>
                      <a:pt x="7772906" y="367528"/>
                      <a:pt x="7711993" y="362939"/>
                      <a:pt x="7651338" y="362121"/>
                    </a:cubicBezTo>
                    <a:cubicBezTo>
                      <a:pt x="7616924" y="361556"/>
                      <a:pt x="7582209" y="369456"/>
                      <a:pt x="7548003" y="367710"/>
                    </a:cubicBezTo>
                    <a:cubicBezTo>
                      <a:pt x="7508539" y="365739"/>
                      <a:pt x="7469448" y="356458"/>
                      <a:pt x="7430093" y="351855"/>
                    </a:cubicBezTo>
                    <a:cubicBezTo>
                      <a:pt x="7419227" y="350559"/>
                      <a:pt x="7407516" y="353979"/>
                      <a:pt x="7396245" y="355328"/>
                    </a:cubicBezTo>
                    <a:cubicBezTo>
                      <a:pt x="7383524" y="356781"/>
                      <a:pt x="7371134" y="358791"/>
                      <a:pt x="7358394" y="359950"/>
                    </a:cubicBezTo>
                    <a:cubicBezTo>
                      <a:pt x="7319573" y="363179"/>
                      <a:pt x="7280655" y="364958"/>
                      <a:pt x="7241933" y="369637"/>
                    </a:cubicBezTo>
                    <a:cubicBezTo>
                      <a:pt x="7218235" y="372418"/>
                      <a:pt x="7194108" y="386008"/>
                      <a:pt x="7171767" y="383160"/>
                    </a:cubicBezTo>
                    <a:cubicBezTo>
                      <a:pt x="7126248" y="377813"/>
                      <a:pt x="7082583" y="399728"/>
                      <a:pt x="7036569" y="387132"/>
                    </a:cubicBezTo>
                    <a:cubicBezTo>
                      <a:pt x="7022328" y="383442"/>
                      <a:pt x="7003983" y="396347"/>
                      <a:pt x="6987200" y="398073"/>
                    </a:cubicBezTo>
                    <a:cubicBezTo>
                      <a:pt x="6945251" y="402388"/>
                      <a:pt x="6903183" y="404965"/>
                      <a:pt x="6861115" y="407542"/>
                    </a:cubicBezTo>
                    <a:cubicBezTo>
                      <a:pt x="6823394" y="409822"/>
                      <a:pt x="6784520" y="416550"/>
                      <a:pt x="6747718" y="410900"/>
                    </a:cubicBezTo>
                    <a:cubicBezTo>
                      <a:pt x="6709137" y="404791"/>
                      <a:pt x="6674999" y="408284"/>
                      <a:pt x="6638839" y="420654"/>
                    </a:cubicBezTo>
                    <a:cubicBezTo>
                      <a:pt x="6614066" y="429044"/>
                      <a:pt x="6587444" y="431733"/>
                      <a:pt x="6561486" y="435540"/>
                    </a:cubicBezTo>
                    <a:cubicBezTo>
                      <a:pt x="6533513" y="439778"/>
                      <a:pt x="6502069" y="435804"/>
                      <a:pt x="6477200" y="447113"/>
                    </a:cubicBezTo>
                    <a:cubicBezTo>
                      <a:pt x="6403159" y="480713"/>
                      <a:pt x="6325566" y="492119"/>
                      <a:pt x="6246111" y="497537"/>
                    </a:cubicBezTo>
                    <a:cubicBezTo>
                      <a:pt x="6231608" y="498524"/>
                      <a:pt x="6216540" y="495475"/>
                      <a:pt x="6202328" y="492074"/>
                    </a:cubicBezTo>
                    <a:cubicBezTo>
                      <a:pt x="6119346" y="471508"/>
                      <a:pt x="6038018" y="479381"/>
                      <a:pt x="5956458" y="500965"/>
                    </a:cubicBezTo>
                    <a:cubicBezTo>
                      <a:pt x="5939584" y="505613"/>
                      <a:pt x="5920486" y="507499"/>
                      <a:pt x="5903139" y="505186"/>
                    </a:cubicBezTo>
                    <a:cubicBezTo>
                      <a:pt x="5854306" y="498315"/>
                      <a:pt x="5806470" y="484677"/>
                      <a:pt x="5757547" y="480730"/>
                    </a:cubicBezTo>
                    <a:cubicBezTo>
                      <a:pt x="5676701" y="474297"/>
                      <a:pt x="5610121" y="519038"/>
                      <a:pt x="5540270" y="550023"/>
                    </a:cubicBezTo>
                    <a:cubicBezTo>
                      <a:pt x="5473801" y="579316"/>
                      <a:pt x="5419599" y="638949"/>
                      <a:pt x="5338128" y="631974"/>
                    </a:cubicBezTo>
                    <a:cubicBezTo>
                      <a:pt x="5329931" y="631367"/>
                      <a:pt x="5321476" y="639812"/>
                      <a:pt x="5312622" y="642454"/>
                    </a:cubicBezTo>
                    <a:cubicBezTo>
                      <a:pt x="5288350" y="649647"/>
                      <a:pt x="5264155" y="657994"/>
                      <a:pt x="5239393" y="662307"/>
                    </a:cubicBezTo>
                    <a:cubicBezTo>
                      <a:pt x="5209181" y="667862"/>
                      <a:pt x="5178072" y="668817"/>
                      <a:pt x="5147821" y="673791"/>
                    </a:cubicBezTo>
                    <a:cubicBezTo>
                      <a:pt x="5108908" y="679940"/>
                      <a:pt x="5070972" y="691848"/>
                      <a:pt x="5032111" y="694497"/>
                    </a:cubicBezTo>
                    <a:cubicBezTo>
                      <a:pt x="5000793" y="696632"/>
                      <a:pt x="4969032" y="688019"/>
                      <a:pt x="4937648" y="684913"/>
                    </a:cubicBezTo>
                    <a:cubicBezTo>
                      <a:pt x="4893363" y="680649"/>
                      <a:pt x="4845361" y="685962"/>
                      <a:pt x="4805529" y="670032"/>
                    </a:cubicBezTo>
                    <a:cubicBezTo>
                      <a:pt x="4763006" y="653119"/>
                      <a:pt x="4723244" y="646796"/>
                      <a:pt x="4681029" y="655792"/>
                    </a:cubicBezTo>
                    <a:cubicBezTo>
                      <a:pt x="4666957" y="658791"/>
                      <a:pt x="4649519" y="672217"/>
                      <a:pt x="4643990" y="685120"/>
                    </a:cubicBezTo>
                    <a:cubicBezTo>
                      <a:pt x="4631676" y="713928"/>
                      <a:pt x="4612585" y="720184"/>
                      <a:pt x="4585542" y="712411"/>
                    </a:cubicBezTo>
                    <a:cubicBezTo>
                      <a:pt x="4562077" y="705853"/>
                      <a:pt x="4533672" y="703713"/>
                      <a:pt x="4516947" y="689117"/>
                    </a:cubicBezTo>
                    <a:cubicBezTo>
                      <a:pt x="4469552" y="647774"/>
                      <a:pt x="4412904" y="650180"/>
                      <a:pt x="4356995" y="642048"/>
                    </a:cubicBezTo>
                    <a:cubicBezTo>
                      <a:pt x="4322867" y="637088"/>
                      <a:pt x="4291523" y="638934"/>
                      <a:pt x="4258219" y="646156"/>
                    </a:cubicBezTo>
                    <a:cubicBezTo>
                      <a:pt x="4185895" y="662159"/>
                      <a:pt x="4113776" y="651342"/>
                      <a:pt x="4042233" y="636117"/>
                    </a:cubicBezTo>
                    <a:cubicBezTo>
                      <a:pt x="3994923" y="625941"/>
                      <a:pt x="3946812" y="621063"/>
                      <a:pt x="3899777" y="610576"/>
                    </a:cubicBezTo>
                    <a:cubicBezTo>
                      <a:pt x="3864554" y="602488"/>
                      <a:pt x="3829196" y="592371"/>
                      <a:pt x="3796441" y="577707"/>
                    </a:cubicBezTo>
                    <a:cubicBezTo>
                      <a:pt x="3748937" y="556178"/>
                      <a:pt x="3706395" y="521788"/>
                      <a:pt x="3648774" y="535623"/>
                    </a:cubicBezTo>
                    <a:cubicBezTo>
                      <a:pt x="3598036" y="547820"/>
                      <a:pt x="3550396" y="532716"/>
                      <a:pt x="3502227" y="518518"/>
                    </a:cubicBezTo>
                    <a:cubicBezTo>
                      <a:pt x="3466848" y="508111"/>
                      <a:pt x="3431455" y="497410"/>
                      <a:pt x="3395228" y="491723"/>
                    </a:cubicBezTo>
                    <a:cubicBezTo>
                      <a:pt x="3352235" y="485040"/>
                      <a:pt x="3304663" y="492363"/>
                      <a:pt x="3265757" y="477242"/>
                    </a:cubicBezTo>
                    <a:cubicBezTo>
                      <a:pt x="3225052" y="461369"/>
                      <a:pt x="3193136" y="476075"/>
                      <a:pt x="3158404" y="483689"/>
                    </a:cubicBezTo>
                    <a:cubicBezTo>
                      <a:pt x="3102986" y="495623"/>
                      <a:pt x="3048333" y="514498"/>
                      <a:pt x="2990483" y="499212"/>
                    </a:cubicBezTo>
                    <a:cubicBezTo>
                      <a:pt x="2920173" y="480697"/>
                      <a:pt x="2850324" y="460405"/>
                      <a:pt x="2779802" y="443069"/>
                    </a:cubicBezTo>
                    <a:cubicBezTo>
                      <a:pt x="2752548" y="436477"/>
                      <a:pt x="2723606" y="434954"/>
                      <a:pt x="2695508" y="433082"/>
                    </a:cubicBezTo>
                    <a:cubicBezTo>
                      <a:pt x="2668903" y="431690"/>
                      <a:pt x="2637847" y="441965"/>
                      <a:pt x="2616713" y="431172"/>
                    </a:cubicBezTo>
                    <a:cubicBezTo>
                      <a:pt x="2562378" y="403411"/>
                      <a:pt x="2507687" y="391698"/>
                      <a:pt x="2447364" y="395810"/>
                    </a:cubicBezTo>
                    <a:cubicBezTo>
                      <a:pt x="2424744" y="397352"/>
                      <a:pt x="2401814" y="385802"/>
                      <a:pt x="2378751" y="385044"/>
                    </a:cubicBezTo>
                    <a:cubicBezTo>
                      <a:pt x="2347229" y="384281"/>
                      <a:pt x="2310735" y="378901"/>
                      <a:pt x="2284230" y="391782"/>
                    </a:cubicBezTo>
                    <a:cubicBezTo>
                      <a:pt x="2221919" y="422248"/>
                      <a:pt x="2168532" y="404037"/>
                      <a:pt x="2110801" y="382042"/>
                    </a:cubicBezTo>
                    <a:cubicBezTo>
                      <a:pt x="2053961" y="360279"/>
                      <a:pt x="1994577" y="343935"/>
                      <a:pt x="1934854" y="331108"/>
                    </a:cubicBezTo>
                    <a:cubicBezTo>
                      <a:pt x="1912400" y="326519"/>
                      <a:pt x="1886705" y="338470"/>
                      <a:pt x="1862479" y="342158"/>
                    </a:cubicBezTo>
                    <a:cubicBezTo>
                      <a:pt x="1853818" y="343333"/>
                      <a:pt x="1844309" y="344855"/>
                      <a:pt x="1836283" y="342488"/>
                    </a:cubicBezTo>
                    <a:cubicBezTo>
                      <a:pt x="1758698" y="319808"/>
                      <a:pt x="1680403" y="303878"/>
                      <a:pt x="1599327" y="323970"/>
                    </a:cubicBezTo>
                    <a:cubicBezTo>
                      <a:pt x="1591888" y="325937"/>
                      <a:pt x="1583257" y="323319"/>
                      <a:pt x="1575578" y="321802"/>
                    </a:cubicBezTo>
                    <a:cubicBezTo>
                      <a:pt x="1538035" y="313873"/>
                      <a:pt x="1500950" y="299795"/>
                      <a:pt x="1463288" y="298576"/>
                    </a:cubicBezTo>
                    <a:cubicBezTo>
                      <a:pt x="1370438" y="295582"/>
                      <a:pt x="1277384" y="298137"/>
                      <a:pt x="1184165" y="298373"/>
                    </a:cubicBezTo>
                    <a:cubicBezTo>
                      <a:pt x="1178344" y="298480"/>
                      <a:pt x="1172255" y="298896"/>
                      <a:pt x="1166899" y="297220"/>
                    </a:cubicBezTo>
                    <a:cubicBezTo>
                      <a:pt x="1131827" y="287082"/>
                      <a:pt x="1102238" y="293180"/>
                      <a:pt x="1074855" y="318934"/>
                    </a:cubicBezTo>
                    <a:cubicBezTo>
                      <a:pt x="1062808" y="330244"/>
                      <a:pt x="1045783" y="336940"/>
                      <a:pt x="1030232" y="343829"/>
                    </a:cubicBezTo>
                    <a:cubicBezTo>
                      <a:pt x="1007334" y="354132"/>
                      <a:pt x="983839" y="364180"/>
                      <a:pt x="959854" y="371351"/>
                    </a:cubicBezTo>
                    <a:cubicBezTo>
                      <a:pt x="936141" y="378210"/>
                      <a:pt x="910825" y="387219"/>
                      <a:pt x="887350" y="384742"/>
                    </a:cubicBezTo>
                    <a:cubicBezTo>
                      <a:pt x="845096" y="380339"/>
                      <a:pt x="804258" y="366810"/>
                      <a:pt x="762349" y="358882"/>
                    </a:cubicBezTo>
                    <a:cubicBezTo>
                      <a:pt x="747884" y="356082"/>
                      <a:pt x="732263" y="357732"/>
                      <a:pt x="717454" y="358448"/>
                    </a:cubicBezTo>
                    <a:cubicBezTo>
                      <a:pt x="683463" y="359893"/>
                      <a:pt x="649238" y="370675"/>
                      <a:pt x="616859" y="348700"/>
                    </a:cubicBezTo>
                    <a:cubicBezTo>
                      <a:pt x="586900" y="328019"/>
                      <a:pt x="558641" y="336644"/>
                      <a:pt x="529939" y="355789"/>
                    </a:cubicBezTo>
                    <a:cubicBezTo>
                      <a:pt x="509309" y="369433"/>
                      <a:pt x="485605" y="380664"/>
                      <a:pt x="461851" y="386945"/>
                    </a:cubicBezTo>
                    <a:cubicBezTo>
                      <a:pt x="429225" y="395576"/>
                      <a:pt x="396634" y="400422"/>
                      <a:pt x="360707" y="399082"/>
                    </a:cubicBezTo>
                    <a:cubicBezTo>
                      <a:pt x="335299" y="398193"/>
                      <a:pt x="314629" y="398437"/>
                      <a:pt x="293863" y="384410"/>
                    </a:cubicBezTo>
                    <a:cubicBezTo>
                      <a:pt x="290517" y="382308"/>
                      <a:pt x="284678" y="382122"/>
                      <a:pt x="280347" y="382711"/>
                    </a:cubicBezTo>
                    <a:cubicBezTo>
                      <a:pt x="223554" y="391535"/>
                      <a:pt x="166827" y="392780"/>
                      <a:pt x="108881" y="393231"/>
                    </a:cubicBezTo>
                    <a:cubicBezTo>
                      <a:pt x="90460" y="393322"/>
                      <a:pt x="71882" y="394571"/>
                      <a:pt x="53435" y="397222"/>
                    </a:cubicBezTo>
                    <a:lnTo>
                      <a:pt x="0" y="409348"/>
                    </a:ln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809398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4524344-6823-49EA-89D4-E36A82A9F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E6C2F1-AA0F-3A93-9860-2AA145EF07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6088" y="1354820"/>
            <a:ext cx="8748712" cy="2369988"/>
          </a:xfrm>
        </p:spPr>
        <p:txBody>
          <a:bodyPr>
            <a:normAutofit/>
          </a:bodyPr>
          <a:lstStyle/>
          <a:p>
            <a:pPr algn="l"/>
            <a:r>
              <a:rPr lang="en-US" sz="7200">
                <a:solidFill>
                  <a:schemeClr val="bg1"/>
                </a:solidFill>
              </a:rPr>
              <a:t>Prototype Development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822C2E-1708-A7FC-3624-7C132C17F7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2914" y="4105804"/>
            <a:ext cx="7866062" cy="1920136"/>
          </a:xfrm>
        </p:spPr>
        <p:txBody>
          <a:bodyPr wrap="square">
            <a:norm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Hailianna Rodgers</a:t>
            </a:r>
            <a:endParaRPr lang="en-US">
              <a:solidFill>
                <a:schemeClr val="bg1"/>
              </a:solidFill>
            </a:endParaRPr>
          </a:p>
          <a:p>
            <a:pPr algn="l"/>
            <a:r>
              <a:rPr lang="en-US" dirty="0">
                <a:solidFill>
                  <a:schemeClr val="bg1"/>
                </a:solidFill>
              </a:rPr>
              <a:t>Peyton Posey</a:t>
            </a:r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3F0465A-8953-42AC-8F67-7B9A54E66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6142518"/>
            <a:ext cx="10455568" cy="715482"/>
            <a:chOff x="0" y="6142518"/>
            <a:chExt cx="10455568" cy="715482"/>
          </a:xfrm>
          <a:effectLst>
            <a:outerShdw blurRad="381000" dist="152400" dir="16200000" algn="ctr" rotWithShape="0">
              <a:srgbClr val="000000">
                <a:alpha val="10000"/>
              </a:srgb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0CE1BBA-977A-4210-A80D-8A0BAAA18B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7789" y="6848400"/>
              <a:ext cx="153399" cy="9600"/>
            </a:xfrm>
            <a:custGeom>
              <a:avLst/>
              <a:gdLst>
                <a:gd name="connsiteX0" fmla="*/ 92746 w 153399"/>
                <a:gd name="connsiteY0" fmla="*/ 43 h 9600"/>
                <a:gd name="connsiteX1" fmla="*/ 144918 w 153399"/>
                <a:gd name="connsiteY1" fmla="*/ 6433 h 9600"/>
                <a:gd name="connsiteX2" fmla="*/ 153399 w 153399"/>
                <a:gd name="connsiteY2" fmla="*/ 9600 h 9600"/>
                <a:gd name="connsiteX3" fmla="*/ 0 w 153399"/>
                <a:gd name="connsiteY3" fmla="*/ 9600 h 9600"/>
                <a:gd name="connsiteX4" fmla="*/ 26678 w 153399"/>
                <a:gd name="connsiteY4" fmla="*/ 6286 h 9600"/>
                <a:gd name="connsiteX5" fmla="*/ 92746 w 153399"/>
                <a:gd name="connsiteY5" fmla="*/ 43 h 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399" h="9600">
                  <a:moveTo>
                    <a:pt x="92746" y="43"/>
                  </a:moveTo>
                  <a:cubicBezTo>
                    <a:pt x="111004" y="-358"/>
                    <a:pt x="128295" y="2072"/>
                    <a:pt x="144918" y="6433"/>
                  </a:cubicBezTo>
                  <a:lnTo>
                    <a:pt x="153399" y="9600"/>
                  </a:lnTo>
                  <a:lnTo>
                    <a:pt x="0" y="9600"/>
                  </a:lnTo>
                  <a:lnTo>
                    <a:pt x="26678" y="6286"/>
                  </a:lnTo>
                  <a:cubicBezTo>
                    <a:pt x="48667" y="3255"/>
                    <a:pt x="70647" y="552"/>
                    <a:pt x="92746" y="43"/>
                  </a:cubicBezTo>
                  <a:close/>
                </a:path>
              </a:pathLst>
            </a:custGeom>
            <a:blipFill dpi="0" rotWithShape="1">
              <a:blip r:embed="rId2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1E1A328-D621-4993-B11B-011ED169A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 flipH="1">
              <a:off x="0" y="6142518"/>
              <a:ext cx="10455568" cy="715481"/>
              <a:chOff x="0" y="0"/>
              <a:chExt cx="10455568" cy="715481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41D2543A-0A6F-4980-98CA-658AA8EEAC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2"/>
                <a:ext cx="10455568" cy="715479"/>
              </a:xfrm>
              <a:custGeom>
                <a:avLst/>
                <a:gdLst>
                  <a:gd name="connsiteX0" fmla="*/ 0 w 10455568"/>
                  <a:gd name="connsiteY0" fmla="*/ 0 h 715479"/>
                  <a:gd name="connsiteX1" fmla="*/ 10455568 w 10455568"/>
                  <a:gd name="connsiteY1" fmla="*/ 0 h 715479"/>
                  <a:gd name="connsiteX2" fmla="*/ 10434629 w 10455568"/>
                  <a:gd name="connsiteY2" fmla="*/ 8947 h 715479"/>
                  <a:gd name="connsiteX3" fmla="*/ 10249341 w 10455568"/>
                  <a:gd name="connsiteY3" fmla="*/ 73146 h 715479"/>
                  <a:gd name="connsiteX4" fmla="*/ 10172148 w 10455568"/>
                  <a:gd name="connsiteY4" fmla="*/ 103170 h 715479"/>
                  <a:gd name="connsiteX5" fmla="*/ 9994576 w 10455568"/>
                  <a:gd name="connsiteY5" fmla="*/ 156647 h 715479"/>
                  <a:gd name="connsiteX6" fmla="*/ 9894474 w 10455568"/>
                  <a:gd name="connsiteY6" fmla="*/ 192604 h 715479"/>
                  <a:gd name="connsiteX7" fmla="*/ 9647603 w 10455568"/>
                  <a:gd name="connsiteY7" fmla="*/ 242354 h 715479"/>
                  <a:gd name="connsiteX8" fmla="*/ 9392533 w 10455568"/>
                  <a:gd name="connsiteY8" fmla="*/ 291498 h 715479"/>
                  <a:gd name="connsiteX9" fmla="*/ 9252019 w 10455568"/>
                  <a:gd name="connsiteY9" fmla="*/ 311564 h 715479"/>
                  <a:gd name="connsiteX10" fmla="*/ 9129899 w 10455568"/>
                  <a:gd name="connsiteY10" fmla="*/ 336497 h 715479"/>
                  <a:gd name="connsiteX11" fmla="*/ 9023312 w 10455568"/>
                  <a:gd name="connsiteY11" fmla="*/ 354253 h 715479"/>
                  <a:gd name="connsiteX12" fmla="*/ 8853949 w 10455568"/>
                  <a:gd name="connsiteY12" fmla="*/ 387064 h 715479"/>
                  <a:gd name="connsiteX13" fmla="*/ 8783278 w 10455568"/>
                  <a:gd name="connsiteY13" fmla="*/ 397418 h 715479"/>
                  <a:gd name="connsiteX14" fmla="*/ 8615640 w 10455568"/>
                  <a:gd name="connsiteY14" fmla="*/ 408552 h 715479"/>
                  <a:gd name="connsiteX15" fmla="*/ 8557154 w 10455568"/>
                  <a:gd name="connsiteY15" fmla="*/ 409627 h 715479"/>
                  <a:gd name="connsiteX16" fmla="*/ 8442474 w 10455568"/>
                  <a:gd name="connsiteY16" fmla="*/ 381318 h 715479"/>
                  <a:gd name="connsiteX17" fmla="*/ 8428959 w 10455568"/>
                  <a:gd name="connsiteY17" fmla="*/ 379618 h 715479"/>
                  <a:gd name="connsiteX18" fmla="*/ 8354329 w 10455568"/>
                  <a:gd name="connsiteY18" fmla="*/ 370428 h 715479"/>
                  <a:gd name="connsiteX19" fmla="*/ 8313705 w 10455568"/>
                  <a:gd name="connsiteY19" fmla="*/ 368535 h 715479"/>
                  <a:gd name="connsiteX20" fmla="*/ 8158571 w 10455568"/>
                  <a:gd name="connsiteY20" fmla="*/ 349396 h 715479"/>
                  <a:gd name="connsiteX21" fmla="*/ 8069467 w 10455568"/>
                  <a:gd name="connsiteY21" fmla="*/ 341485 h 715479"/>
                  <a:gd name="connsiteX22" fmla="*/ 7998265 w 10455568"/>
                  <a:gd name="connsiteY22" fmla="*/ 348379 h 715479"/>
                  <a:gd name="connsiteX23" fmla="*/ 7873167 w 10455568"/>
                  <a:gd name="connsiteY23" fmla="*/ 359529 h 715479"/>
                  <a:gd name="connsiteX24" fmla="*/ 7833600 w 10455568"/>
                  <a:gd name="connsiteY24" fmla="*/ 368926 h 715479"/>
                  <a:gd name="connsiteX25" fmla="*/ 7651338 w 10455568"/>
                  <a:gd name="connsiteY25" fmla="*/ 362121 h 715479"/>
                  <a:gd name="connsiteX26" fmla="*/ 7548003 w 10455568"/>
                  <a:gd name="connsiteY26" fmla="*/ 367710 h 715479"/>
                  <a:gd name="connsiteX27" fmla="*/ 7430093 w 10455568"/>
                  <a:gd name="connsiteY27" fmla="*/ 351855 h 715479"/>
                  <a:gd name="connsiteX28" fmla="*/ 7396245 w 10455568"/>
                  <a:gd name="connsiteY28" fmla="*/ 355328 h 715479"/>
                  <a:gd name="connsiteX29" fmla="*/ 7358394 w 10455568"/>
                  <a:gd name="connsiteY29" fmla="*/ 359950 h 715479"/>
                  <a:gd name="connsiteX30" fmla="*/ 7241933 w 10455568"/>
                  <a:gd name="connsiteY30" fmla="*/ 369637 h 715479"/>
                  <a:gd name="connsiteX31" fmla="*/ 7171767 w 10455568"/>
                  <a:gd name="connsiteY31" fmla="*/ 383160 h 715479"/>
                  <a:gd name="connsiteX32" fmla="*/ 7036569 w 10455568"/>
                  <a:gd name="connsiteY32" fmla="*/ 387132 h 715479"/>
                  <a:gd name="connsiteX33" fmla="*/ 6987200 w 10455568"/>
                  <a:gd name="connsiteY33" fmla="*/ 398073 h 715479"/>
                  <a:gd name="connsiteX34" fmla="*/ 6861115 w 10455568"/>
                  <a:gd name="connsiteY34" fmla="*/ 407542 h 715479"/>
                  <a:gd name="connsiteX35" fmla="*/ 6747718 w 10455568"/>
                  <a:gd name="connsiteY35" fmla="*/ 410900 h 715479"/>
                  <a:gd name="connsiteX36" fmla="*/ 6638839 w 10455568"/>
                  <a:gd name="connsiteY36" fmla="*/ 420654 h 715479"/>
                  <a:gd name="connsiteX37" fmla="*/ 6561486 w 10455568"/>
                  <a:gd name="connsiteY37" fmla="*/ 435540 h 715479"/>
                  <a:gd name="connsiteX38" fmla="*/ 6477200 w 10455568"/>
                  <a:gd name="connsiteY38" fmla="*/ 447113 h 715479"/>
                  <a:gd name="connsiteX39" fmla="*/ 6246111 w 10455568"/>
                  <a:gd name="connsiteY39" fmla="*/ 497537 h 715479"/>
                  <a:gd name="connsiteX40" fmla="*/ 6202328 w 10455568"/>
                  <a:gd name="connsiteY40" fmla="*/ 492074 h 715479"/>
                  <a:gd name="connsiteX41" fmla="*/ 5956458 w 10455568"/>
                  <a:gd name="connsiteY41" fmla="*/ 500965 h 715479"/>
                  <a:gd name="connsiteX42" fmla="*/ 5903139 w 10455568"/>
                  <a:gd name="connsiteY42" fmla="*/ 505186 h 715479"/>
                  <a:gd name="connsiteX43" fmla="*/ 5757547 w 10455568"/>
                  <a:gd name="connsiteY43" fmla="*/ 480730 h 715479"/>
                  <a:gd name="connsiteX44" fmla="*/ 5540270 w 10455568"/>
                  <a:gd name="connsiteY44" fmla="*/ 550023 h 715479"/>
                  <a:gd name="connsiteX45" fmla="*/ 5338128 w 10455568"/>
                  <a:gd name="connsiteY45" fmla="*/ 631974 h 715479"/>
                  <a:gd name="connsiteX46" fmla="*/ 5312622 w 10455568"/>
                  <a:gd name="connsiteY46" fmla="*/ 642454 h 715479"/>
                  <a:gd name="connsiteX47" fmla="*/ 5239393 w 10455568"/>
                  <a:gd name="connsiteY47" fmla="*/ 662307 h 715479"/>
                  <a:gd name="connsiteX48" fmla="*/ 5147821 w 10455568"/>
                  <a:gd name="connsiteY48" fmla="*/ 673791 h 715479"/>
                  <a:gd name="connsiteX49" fmla="*/ 5032111 w 10455568"/>
                  <a:gd name="connsiteY49" fmla="*/ 694497 h 715479"/>
                  <a:gd name="connsiteX50" fmla="*/ 4937648 w 10455568"/>
                  <a:gd name="connsiteY50" fmla="*/ 684913 h 715479"/>
                  <a:gd name="connsiteX51" fmla="*/ 4805529 w 10455568"/>
                  <a:gd name="connsiteY51" fmla="*/ 670032 h 715479"/>
                  <a:gd name="connsiteX52" fmla="*/ 4681029 w 10455568"/>
                  <a:gd name="connsiteY52" fmla="*/ 655792 h 715479"/>
                  <a:gd name="connsiteX53" fmla="*/ 4643990 w 10455568"/>
                  <a:gd name="connsiteY53" fmla="*/ 685120 h 715479"/>
                  <a:gd name="connsiteX54" fmla="*/ 4585542 w 10455568"/>
                  <a:gd name="connsiteY54" fmla="*/ 712411 h 715479"/>
                  <a:gd name="connsiteX55" fmla="*/ 4516947 w 10455568"/>
                  <a:gd name="connsiteY55" fmla="*/ 689117 h 715479"/>
                  <a:gd name="connsiteX56" fmla="*/ 4356995 w 10455568"/>
                  <a:gd name="connsiteY56" fmla="*/ 642048 h 715479"/>
                  <a:gd name="connsiteX57" fmla="*/ 4258219 w 10455568"/>
                  <a:gd name="connsiteY57" fmla="*/ 646156 h 715479"/>
                  <a:gd name="connsiteX58" fmla="*/ 4042233 w 10455568"/>
                  <a:gd name="connsiteY58" fmla="*/ 636117 h 715479"/>
                  <a:gd name="connsiteX59" fmla="*/ 3899777 w 10455568"/>
                  <a:gd name="connsiteY59" fmla="*/ 610576 h 715479"/>
                  <a:gd name="connsiteX60" fmla="*/ 3796441 w 10455568"/>
                  <a:gd name="connsiteY60" fmla="*/ 577707 h 715479"/>
                  <a:gd name="connsiteX61" fmla="*/ 3648774 w 10455568"/>
                  <a:gd name="connsiteY61" fmla="*/ 535623 h 715479"/>
                  <a:gd name="connsiteX62" fmla="*/ 3502227 w 10455568"/>
                  <a:gd name="connsiteY62" fmla="*/ 518518 h 715479"/>
                  <a:gd name="connsiteX63" fmla="*/ 3395228 w 10455568"/>
                  <a:gd name="connsiteY63" fmla="*/ 491723 h 715479"/>
                  <a:gd name="connsiteX64" fmla="*/ 3265757 w 10455568"/>
                  <a:gd name="connsiteY64" fmla="*/ 477242 h 715479"/>
                  <a:gd name="connsiteX65" fmla="*/ 3158404 w 10455568"/>
                  <a:gd name="connsiteY65" fmla="*/ 483689 h 715479"/>
                  <a:gd name="connsiteX66" fmla="*/ 2990483 w 10455568"/>
                  <a:gd name="connsiteY66" fmla="*/ 499212 h 715479"/>
                  <a:gd name="connsiteX67" fmla="*/ 2779802 w 10455568"/>
                  <a:gd name="connsiteY67" fmla="*/ 443069 h 715479"/>
                  <a:gd name="connsiteX68" fmla="*/ 2695508 w 10455568"/>
                  <a:gd name="connsiteY68" fmla="*/ 433082 h 715479"/>
                  <a:gd name="connsiteX69" fmla="*/ 2616713 w 10455568"/>
                  <a:gd name="connsiteY69" fmla="*/ 431172 h 715479"/>
                  <a:gd name="connsiteX70" fmla="*/ 2447364 w 10455568"/>
                  <a:gd name="connsiteY70" fmla="*/ 395810 h 715479"/>
                  <a:gd name="connsiteX71" fmla="*/ 2378751 w 10455568"/>
                  <a:gd name="connsiteY71" fmla="*/ 385044 h 715479"/>
                  <a:gd name="connsiteX72" fmla="*/ 2284230 w 10455568"/>
                  <a:gd name="connsiteY72" fmla="*/ 391782 h 715479"/>
                  <a:gd name="connsiteX73" fmla="*/ 2110801 w 10455568"/>
                  <a:gd name="connsiteY73" fmla="*/ 382042 h 715479"/>
                  <a:gd name="connsiteX74" fmla="*/ 1934854 w 10455568"/>
                  <a:gd name="connsiteY74" fmla="*/ 331108 h 715479"/>
                  <a:gd name="connsiteX75" fmla="*/ 1862479 w 10455568"/>
                  <a:gd name="connsiteY75" fmla="*/ 342158 h 715479"/>
                  <a:gd name="connsiteX76" fmla="*/ 1836283 w 10455568"/>
                  <a:gd name="connsiteY76" fmla="*/ 342488 h 715479"/>
                  <a:gd name="connsiteX77" fmla="*/ 1599327 w 10455568"/>
                  <a:gd name="connsiteY77" fmla="*/ 323970 h 715479"/>
                  <a:gd name="connsiteX78" fmla="*/ 1575578 w 10455568"/>
                  <a:gd name="connsiteY78" fmla="*/ 321802 h 715479"/>
                  <a:gd name="connsiteX79" fmla="*/ 1463288 w 10455568"/>
                  <a:gd name="connsiteY79" fmla="*/ 298576 h 715479"/>
                  <a:gd name="connsiteX80" fmla="*/ 1184165 w 10455568"/>
                  <a:gd name="connsiteY80" fmla="*/ 298373 h 715479"/>
                  <a:gd name="connsiteX81" fmla="*/ 1166899 w 10455568"/>
                  <a:gd name="connsiteY81" fmla="*/ 297220 h 715479"/>
                  <a:gd name="connsiteX82" fmla="*/ 1074855 w 10455568"/>
                  <a:gd name="connsiteY82" fmla="*/ 318934 h 715479"/>
                  <a:gd name="connsiteX83" fmla="*/ 1030232 w 10455568"/>
                  <a:gd name="connsiteY83" fmla="*/ 343829 h 715479"/>
                  <a:gd name="connsiteX84" fmla="*/ 959854 w 10455568"/>
                  <a:gd name="connsiteY84" fmla="*/ 371351 h 715479"/>
                  <a:gd name="connsiteX85" fmla="*/ 887350 w 10455568"/>
                  <a:gd name="connsiteY85" fmla="*/ 384742 h 715479"/>
                  <a:gd name="connsiteX86" fmla="*/ 762349 w 10455568"/>
                  <a:gd name="connsiteY86" fmla="*/ 358882 h 715479"/>
                  <a:gd name="connsiteX87" fmla="*/ 717454 w 10455568"/>
                  <a:gd name="connsiteY87" fmla="*/ 358448 h 715479"/>
                  <a:gd name="connsiteX88" fmla="*/ 616859 w 10455568"/>
                  <a:gd name="connsiteY88" fmla="*/ 348700 h 715479"/>
                  <a:gd name="connsiteX89" fmla="*/ 529939 w 10455568"/>
                  <a:gd name="connsiteY89" fmla="*/ 355789 h 715479"/>
                  <a:gd name="connsiteX90" fmla="*/ 461851 w 10455568"/>
                  <a:gd name="connsiteY90" fmla="*/ 386945 h 715479"/>
                  <a:gd name="connsiteX91" fmla="*/ 360707 w 10455568"/>
                  <a:gd name="connsiteY91" fmla="*/ 399082 h 715479"/>
                  <a:gd name="connsiteX92" fmla="*/ 293863 w 10455568"/>
                  <a:gd name="connsiteY92" fmla="*/ 384410 h 715479"/>
                  <a:gd name="connsiteX93" fmla="*/ 280347 w 10455568"/>
                  <a:gd name="connsiteY93" fmla="*/ 382711 h 715479"/>
                  <a:gd name="connsiteX94" fmla="*/ 108881 w 10455568"/>
                  <a:gd name="connsiteY94" fmla="*/ 393231 h 715479"/>
                  <a:gd name="connsiteX95" fmla="*/ 53435 w 10455568"/>
                  <a:gd name="connsiteY95" fmla="*/ 397222 h 715479"/>
                  <a:gd name="connsiteX96" fmla="*/ 0 w 10455568"/>
                  <a:gd name="connsiteY96" fmla="*/ 409348 h 71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10455568" h="715479">
                    <a:moveTo>
                      <a:pt x="0" y="0"/>
                    </a:moveTo>
                    <a:lnTo>
                      <a:pt x="10455568" y="0"/>
                    </a:lnTo>
                    <a:lnTo>
                      <a:pt x="10434629" y="8947"/>
                    </a:lnTo>
                    <a:cubicBezTo>
                      <a:pt x="10373917" y="32898"/>
                      <a:pt x="10311087" y="51455"/>
                      <a:pt x="10249341" y="73146"/>
                    </a:cubicBezTo>
                    <a:cubicBezTo>
                      <a:pt x="10223176" y="82504"/>
                      <a:pt x="10198388" y="94974"/>
                      <a:pt x="10172148" y="103170"/>
                    </a:cubicBezTo>
                    <a:cubicBezTo>
                      <a:pt x="10113395" y="121743"/>
                      <a:pt x="10053617" y="138053"/>
                      <a:pt x="9994576" y="156647"/>
                    </a:cubicBezTo>
                    <a:cubicBezTo>
                      <a:pt x="9960929" y="167389"/>
                      <a:pt x="9928899" y="184724"/>
                      <a:pt x="9894474" y="192604"/>
                    </a:cubicBezTo>
                    <a:cubicBezTo>
                      <a:pt x="9812718" y="211289"/>
                      <a:pt x="9730121" y="226242"/>
                      <a:pt x="9647603" y="242354"/>
                    </a:cubicBezTo>
                    <a:cubicBezTo>
                      <a:pt x="9562500" y="258935"/>
                      <a:pt x="9477721" y="276078"/>
                      <a:pt x="9392533" y="291498"/>
                    </a:cubicBezTo>
                    <a:cubicBezTo>
                      <a:pt x="9345891" y="299632"/>
                      <a:pt x="9298681" y="303723"/>
                      <a:pt x="9252019" y="311564"/>
                    </a:cubicBezTo>
                    <a:cubicBezTo>
                      <a:pt x="9211115" y="318433"/>
                      <a:pt x="9170740" y="328758"/>
                      <a:pt x="9129899" y="336497"/>
                    </a:cubicBezTo>
                    <a:cubicBezTo>
                      <a:pt x="9094507" y="342987"/>
                      <a:pt x="9058706" y="347759"/>
                      <a:pt x="9023312" y="354253"/>
                    </a:cubicBezTo>
                    <a:cubicBezTo>
                      <a:pt x="8966639" y="364814"/>
                      <a:pt x="8910315" y="376230"/>
                      <a:pt x="8853949" y="387064"/>
                    </a:cubicBezTo>
                    <a:cubicBezTo>
                      <a:pt x="8830350" y="391295"/>
                      <a:pt x="8805902" y="400245"/>
                      <a:pt x="8783278" y="397418"/>
                    </a:cubicBezTo>
                    <a:cubicBezTo>
                      <a:pt x="8726267" y="390232"/>
                      <a:pt x="8671093" y="397198"/>
                      <a:pt x="8615640" y="408552"/>
                    </a:cubicBezTo>
                    <a:cubicBezTo>
                      <a:pt x="8596680" y="412471"/>
                      <a:pt x="8576049" y="413291"/>
                      <a:pt x="8557154" y="409627"/>
                    </a:cubicBezTo>
                    <a:cubicBezTo>
                      <a:pt x="8518491" y="402356"/>
                      <a:pt x="8480716" y="390947"/>
                      <a:pt x="8442474" y="381318"/>
                    </a:cubicBezTo>
                    <a:cubicBezTo>
                      <a:pt x="8438313" y="380145"/>
                      <a:pt x="8433365" y="380189"/>
                      <a:pt x="8428959" y="379618"/>
                    </a:cubicBezTo>
                    <a:cubicBezTo>
                      <a:pt x="8403970" y="376366"/>
                      <a:pt x="8379279" y="373098"/>
                      <a:pt x="8354329" y="370428"/>
                    </a:cubicBezTo>
                    <a:cubicBezTo>
                      <a:pt x="8340833" y="369017"/>
                      <a:pt x="8327184" y="369657"/>
                      <a:pt x="8313705" y="368535"/>
                    </a:cubicBezTo>
                    <a:cubicBezTo>
                      <a:pt x="8261532" y="363935"/>
                      <a:pt x="8205623" y="381441"/>
                      <a:pt x="8158571" y="349396"/>
                    </a:cubicBezTo>
                    <a:cubicBezTo>
                      <a:pt x="8128030" y="328752"/>
                      <a:pt x="8100257" y="335890"/>
                      <a:pt x="8069467" y="341485"/>
                    </a:cubicBezTo>
                    <a:cubicBezTo>
                      <a:pt x="8046153" y="345696"/>
                      <a:pt x="8022024" y="346466"/>
                      <a:pt x="7998265" y="348379"/>
                    </a:cubicBezTo>
                    <a:cubicBezTo>
                      <a:pt x="7956565" y="352093"/>
                      <a:pt x="7914826" y="355232"/>
                      <a:pt x="7873167" y="359529"/>
                    </a:cubicBezTo>
                    <a:cubicBezTo>
                      <a:pt x="7859864" y="361016"/>
                      <a:pt x="7846730" y="369197"/>
                      <a:pt x="7833600" y="368926"/>
                    </a:cubicBezTo>
                    <a:cubicBezTo>
                      <a:pt x="7772906" y="367528"/>
                      <a:pt x="7711993" y="362939"/>
                      <a:pt x="7651338" y="362121"/>
                    </a:cubicBezTo>
                    <a:cubicBezTo>
                      <a:pt x="7616924" y="361556"/>
                      <a:pt x="7582209" y="369456"/>
                      <a:pt x="7548003" y="367710"/>
                    </a:cubicBezTo>
                    <a:cubicBezTo>
                      <a:pt x="7508539" y="365739"/>
                      <a:pt x="7469448" y="356458"/>
                      <a:pt x="7430093" y="351855"/>
                    </a:cubicBezTo>
                    <a:cubicBezTo>
                      <a:pt x="7419227" y="350559"/>
                      <a:pt x="7407516" y="353979"/>
                      <a:pt x="7396245" y="355328"/>
                    </a:cubicBezTo>
                    <a:cubicBezTo>
                      <a:pt x="7383524" y="356781"/>
                      <a:pt x="7371134" y="358791"/>
                      <a:pt x="7358394" y="359950"/>
                    </a:cubicBezTo>
                    <a:cubicBezTo>
                      <a:pt x="7319573" y="363179"/>
                      <a:pt x="7280655" y="364958"/>
                      <a:pt x="7241933" y="369637"/>
                    </a:cubicBezTo>
                    <a:cubicBezTo>
                      <a:pt x="7218235" y="372418"/>
                      <a:pt x="7194108" y="386008"/>
                      <a:pt x="7171767" y="383160"/>
                    </a:cubicBezTo>
                    <a:cubicBezTo>
                      <a:pt x="7126248" y="377813"/>
                      <a:pt x="7082583" y="399728"/>
                      <a:pt x="7036569" y="387132"/>
                    </a:cubicBezTo>
                    <a:cubicBezTo>
                      <a:pt x="7022328" y="383442"/>
                      <a:pt x="7003983" y="396347"/>
                      <a:pt x="6987200" y="398073"/>
                    </a:cubicBezTo>
                    <a:cubicBezTo>
                      <a:pt x="6945251" y="402388"/>
                      <a:pt x="6903183" y="404965"/>
                      <a:pt x="6861115" y="407542"/>
                    </a:cubicBezTo>
                    <a:cubicBezTo>
                      <a:pt x="6823394" y="409822"/>
                      <a:pt x="6784520" y="416550"/>
                      <a:pt x="6747718" y="410900"/>
                    </a:cubicBezTo>
                    <a:cubicBezTo>
                      <a:pt x="6709137" y="404791"/>
                      <a:pt x="6674999" y="408284"/>
                      <a:pt x="6638839" y="420654"/>
                    </a:cubicBezTo>
                    <a:cubicBezTo>
                      <a:pt x="6614066" y="429044"/>
                      <a:pt x="6587444" y="431733"/>
                      <a:pt x="6561486" y="435540"/>
                    </a:cubicBezTo>
                    <a:cubicBezTo>
                      <a:pt x="6533513" y="439778"/>
                      <a:pt x="6502069" y="435804"/>
                      <a:pt x="6477200" y="447113"/>
                    </a:cubicBezTo>
                    <a:cubicBezTo>
                      <a:pt x="6403159" y="480713"/>
                      <a:pt x="6325566" y="492119"/>
                      <a:pt x="6246111" y="497537"/>
                    </a:cubicBezTo>
                    <a:cubicBezTo>
                      <a:pt x="6231608" y="498524"/>
                      <a:pt x="6216540" y="495475"/>
                      <a:pt x="6202328" y="492074"/>
                    </a:cubicBezTo>
                    <a:cubicBezTo>
                      <a:pt x="6119346" y="471508"/>
                      <a:pt x="6038018" y="479381"/>
                      <a:pt x="5956458" y="500965"/>
                    </a:cubicBezTo>
                    <a:cubicBezTo>
                      <a:pt x="5939584" y="505613"/>
                      <a:pt x="5920486" y="507499"/>
                      <a:pt x="5903139" y="505186"/>
                    </a:cubicBezTo>
                    <a:cubicBezTo>
                      <a:pt x="5854306" y="498315"/>
                      <a:pt x="5806470" y="484677"/>
                      <a:pt x="5757547" y="480730"/>
                    </a:cubicBezTo>
                    <a:cubicBezTo>
                      <a:pt x="5676701" y="474297"/>
                      <a:pt x="5610121" y="519038"/>
                      <a:pt x="5540270" y="550023"/>
                    </a:cubicBezTo>
                    <a:cubicBezTo>
                      <a:pt x="5473801" y="579316"/>
                      <a:pt x="5419599" y="638949"/>
                      <a:pt x="5338128" y="631974"/>
                    </a:cubicBezTo>
                    <a:cubicBezTo>
                      <a:pt x="5329931" y="631367"/>
                      <a:pt x="5321476" y="639812"/>
                      <a:pt x="5312622" y="642454"/>
                    </a:cubicBezTo>
                    <a:cubicBezTo>
                      <a:pt x="5288350" y="649647"/>
                      <a:pt x="5264155" y="657994"/>
                      <a:pt x="5239393" y="662307"/>
                    </a:cubicBezTo>
                    <a:cubicBezTo>
                      <a:pt x="5209181" y="667862"/>
                      <a:pt x="5178072" y="668817"/>
                      <a:pt x="5147821" y="673791"/>
                    </a:cubicBezTo>
                    <a:cubicBezTo>
                      <a:pt x="5108908" y="679940"/>
                      <a:pt x="5070972" y="691848"/>
                      <a:pt x="5032111" y="694497"/>
                    </a:cubicBezTo>
                    <a:cubicBezTo>
                      <a:pt x="5000793" y="696632"/>
                      <a:pt x="4969032" y="688019"/>
                      <a:pt x="4937648" y="684913"/>
                    </a:cubicBezTo>
                    <a:cubicBezTo>
                      <a:pt x="4893363" y="680649"/>
                      <a:pt x="4845361" y="685962"/>
                      <a:pt x="4805529" y="670032"/>
                    </a:cubicBezTo>
                    <a:cubicBezTo>
                      <a:pt x="4763006" y="653119"/>
                      <a:pt x="4723244" y="646796"/>
                      <a:pt x="4681029" y="655792"/>
                    </a:cubicBezTo>
                    <a:cubicBezTo>
                      <a:pt x="4666957" y="658791"/>
                      <a:pt x="4649519" y="672217"/>
                      <a:pt x="4643990" y="685120"/>
                    </a:cubicBezTo>
                    <a:cubicBezTo>
                      <a:pt x="4631676" y="713928"/>
                      <a:pt x="4612585" y="720184"/>
                      <a:pt x="4585542" y="712411"/>
                    </a:cubicBezTo>
                    <a:cubicBezTo>
                      <a:pt x="4562077" y="705853"/>
                      <a:pt x="4533672" y="703713"/>
                      <a:pt x="4516947" y="689117"/>
                    </a:cubicBezTo>
                    <a:cubicBezTo>
                      <a:pt x="4469552" y="647774"/>
                      <a:pt x="4412904" y="650180"/>
                      <a:pt x="4356995" y="642048"/>
                    </a:cubicBezTo>
                    <a:cubicBezTo>
                      <a:pt x="4322867" y="637088"/>
                      <a:pt x="4291523" y="638934"/>
                      <a:pt x="4258219" y="646156"/>
                    </a:cubicBezTo>
                    <a:cubicBezTo>
                      <a:pt x="4185895" y="662159"/>
                      <a:pt x="4113776" y="651342"/>
                      <a:pt x="4042233" y="636117"/>
                    </a:cubicBezTo>
                    <a:cubicBezTo>
                      <a:pt x="3994923" y="625941"/>
                      <a:pt x="3946812" y="621063"/>
                      <a:pt x="3899777" y="610576"/>
                    </a:cubicBezTo>
                    <a:cubicBezTo>
                      <a:pt x="3864554" y="602488"/>
                      <a:pt x="3829196" y="592371"/>
                      <a:pt x="3796441" y="577707"/>
                    </a:cubicBezTo>
                    <a:cubicBezTo>
                      <a:pt x="3748937" y="556178"/>
                      <a:pt x="3706395" y="521788"/>
                      <a:pt x="3648774" y="535623"/>
                    </a:cubicBezTo>
                    <a:cubicBezTo>
                      <a:pt x="3598036" y="547820"/>
                      <a:pt x="3550396" y="532716"/>
                      <a:pt x="3502227" y="518518"/>
                    </a:cubicBezTo>
                    <a:cubicBezTo>
                      <a:pt x="3466848" y="508111"/>
                      <a:pt x="3431455" y="497410"/>
                      <a:pt x="3395228" y="491723"/>
                    </a:cubicBezTo>
                    <a:cubicBezTo>
                      <a:pt x="3352235" y="485040"/>
                      <a:pt x="3304663" y="492363"/>
                      <a:pt x="3265757" y="477242"/>
                    </a:cubicBezTo>
                    <a:cubicBezTo>
                      <a:pt x="3225052" y="461369"/>
                      <a:pt x="3193136" y="476075"/>
                      <a:pt x="3158404" y="483689"/>
                    </a:cubicBezTo>
                    <a:cubicBezTo>
                      <a:pt x="3102986" y="495623"/>
                      <a:pt x="3048333" y="514498"/>
                      <a:pt x="2990483" y="499212"/>
                    </a:cubicBezTo>
                    <a:cubicBezTo>
                      <a:pt x="2920173" y="480697"/>
                      <a:pt x="2850324" y="460405"/>
                      <a:pt x="2779802" y="443069"/>
                    </a:cubicBezTo>
                    <a:cubicBezTo>
                      <a:pt x="2752548" y="436477"/>
                      <a:pt x="2723606" y="434954"/>
                      <a:pt x="2695508" y="433082"/>
                    </a:cubicBezTo>
                    <a:cubicBezTo>
                      <a:pt x="2668903" y="431690"/>
                      <a:pt x="2637847" y="441965"/>
                      <a:pt x="2616713" y="431172"/>
                    </a:cubicBezTo>
                    <a:cubicBezTo>
                      <a:pt x="2562378" y="403411"/>
                      <a:pt x="2507687" y="391698"/>
                      <a:pt x="2447364" y="395810"/>
                    </a:cubicBezTo>
                    <a:cubicBezTo>
                      <a:pt x="2424744" y="397352"/>
                      <a:pt x="2401814" y="385802"/>
                      <a:pt x="2378751" y="385044"/>
                    </a:cubicBezTo>
                    <a:cubicBezTo>
                      <a:pt x="2347229" y="384281"/>
                      <a:pt x="2310735" y="378901"/>
                      <a:pt x="2284230" y="391782"/>
                    </a:cubicBezTo>
                    <a:cubicBezTo>
                      <a:pt x="2221919" y="422248"/>
                      <a:pt x="2168532" y="404037"/>
                      <a:pt x="2110801" y="382042"/>
                    </a:cubicBezTo>
                    <a:cubicBezTo>
                      <a:pt x="2053961" y="360279"/>
                      <a:pt x="1994577" y="343935"/>
                      <a:pt x="1934854" y="331108"/>
                    </a:cubicBezTo>
                    <a:cubicBezTo>
                      <a:pt x="1912400" y="326519"/>
                      <a:pt x="1886705" y="338470"/>
                      <a:pt x="1862479" y="342158"/>
                    </a:cubicBezTo>
                    <a:cubicBezTo>
                      <a:pt x="1853818" y="343333"/>
                      <a:pt x="1844309" y="344855"/>
                      <a:pt x="1836283" y="342488"/>
                    </a:cubicBezTo>
                    <a:cubicBezTo>
                      <a:pt x="1758698" y="319808"/>
                      <a:pt x="1680403" y="303878"/>
                      <a:pt x="1599327" y="323970"/>
                    </a:cubicBezTo>
                    <a:cubicBezTo>
                      <a:pt x="1591888" y="325937"/>
                      <a:pt x="1583257" y="323319"/>
                      <a:pt x="1575578" y="321802"/>
                    </a:cubicBezTo>
                    <a:cubicBezTo>
                      <a:pt x="1538035" y="313873"/>
                      <a:pt x="1500950" y="299795"/>
                      <a:pt x="1463288" y="298576"/>
                    </a:cubicBezTo>
                    <a:cubicBezTo>
                      <a:pt x="1370438" y="295582"/>
                      <a:pt x="1277384" y="298137"/>
                      <a:pt x="1184165" y="298373"/>
                    </a:cubicBezTo>
                    <a:cubicBezTo>
                      <a:pt x="1178344" y="298480"/>
                      <a:pt x="1172255" y="298896"/>
                      <a:pt x="1166899" y="297220"/>
                    </a:cubicBezTo>
                    <a:cubicBezTo>
                      <a:pt x="1131827" y="287082"/>
                      <a:pt x="1102238" y="293180"/>
                      <a:pt x="1074855" y="318934"/>
                    </a:cubicBezTo>
                    <a:cubicBezTo>
                      <a:pt x="1062808" y="330244"/>
                      <a:pt x="1045783" y="336940"/>
                      <a:pt x="1030232" y="343829"/>
                    </a:cubicBezTo>
                    <a:cubicBezTo>
                      <a:pt x="1007334" y="354132"/>
                      <a:pt x="983839" y="364180"/>
                      <a:pt x="959854" y="371351"/>
                    </a:cubicBezTo>
                    <a:cubicBezTo>
                      <a:pt x="936141" y="378210"/>
                      <a:pt x="910825" y="387219"/>
                      <a:pt x="887350" y="384742"/>
                    </a:cubicBezTo>
                    <a:cubicBezTo>
                      <a:pt x="845096" y="380339"/>
                      <a:pt x="804258" y="366810"/>
                      <a:pt x="762349" y="358882"/>
                    </a:cubicBezTo>
                    <a:cubicBezTo>
                      <a:pt x="747884" y="356082"/>
                      <a:pt x="732263" y="357732"/>
                      <a:pt x="717454" y="358448"/>
                    </a:cubicBezTo>
                    <a:cubicBezTo>
                      <a:pt x="683463" y="359893"/>
                      <a:pt x="649238" y="370675"/>
                      <a:pt x="616859" y="348700"/>
                    </a:cubicBezTo>
                    <a:cubicBezTo>
                      <a:pt x="586900" y="328019"/>
                      <a:pt x="558641" y="336644"/>
                      <a:pt x="529939" y="355789"/>
                    </a:cubicBezTo>
                    <a:cubicBezTo>
                      <a:pt x="509309" y="369433"/>
                      <a:pt x="485605" y="380664"/>
                      <a:pt x="461851" y="386945"/>
                    </a:cubicBezTo>
                    <a:cubicBezTo>
                      <a:pt x="429225" y="395576"/>
                      <a:pt x="396634" y="400422"/>
                      <a:pt x="360707" y="399082"/>
                    </a:cubicBezTo>
                    <a:cubicBezTo>
                      <a:pt x="335299" y="398193"/>
                      <a:pt x="314629" y="398437"/>
                      <a:pt x="293863" y="384410"/>
                    </a:cubicBezTo>
                    <a:cubicBezTo>
                      <a:pt x="290517" y="382308"/>
                      <a:pt x="284678" y="382122"/>
                      <a:pt x="280347" y="382711"/>
                    </a:cubicBezTo>
                    <a:cubicBezTo>
                      <a:pt x="223554" y="391535"/>
                      <a:pt x="166827" y="392780"/>
                      <a:pt x="108881" y="393231"/>
                    </a:cubicBezTo>
                    <a:cubicBezTo>
                      <a:pt x="90460" y="393322"/>
                      <a:pt x="71882" y="394571"/>
                      <a:pt x="53435" y="397222"/>
                    </a:cubicBezTo>
                    <a:lnTo>
                      <a:pt x="0" y="409348"/>
                    </a:lnTo>
                    <a:close/>
                  </a:path>
                </a:pathLst>
              </a:custGeom>
              <a:solidFill>
                <a:schemeClr val="l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3D0F2937-CF06-453C-B076-800064AEB4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0"/>
                <a:ext cx="10455568" cy="715479"/>
              </a:xfrm>
              <a:custGeom>
                <a:avLst/>
                <a:gdLst>
                  <a:gd name="connsiteX0" fmla="*/ 0 w 10455568"/>
                  <a:gd name="connsiteY0" fmla="*/ 0 h 715479"/>
                  <a:gd name="connsiteX1" fmla="*/ 10455568 w 10455568"/>
                  <a:gd name="connsiteY1" fmla="*/ 0 h 715479"/>
                  <a:gd name="connsiteX2" fmla="*/ 10434629 w 10455568"/>
                  <a:gd name="connsiteY2" fmla="*/ 8947 h 715479"/>
                  <a:gd name="connsiteX3" fmla="*/ 10249341 w 10455568"/>
                  <a:gd name="connsiteY3" fmla="*/ 73146 h 715479"/>
                  <a:gd name="connsiteX4" fmla="*/ 10172148 w 10455568"/>
                  <a:gd name="connsiteY4" fmla="*/ 103170 h 715479"/>
                  <a:gd name="connsiteX5" fmla="*/ 9994576 w 10455568"/>
                  <a:gd name="connsiteY5" fmla="*/ 156647 h 715479"/>
                  <a:gd name="connsiteX6" fmla="*/ 9894474 w 10455568"/>
                  <a:gd name="connsiteY6" fmla="*/ 192604 h 715479"/>
                  <a:gd name="connsiteX7" fmla="*/ 9647603 w 10455568"/>
                  <a:gd name="connsiteY7" fmla="*/ 242354 h 715479"/>
                  <a:gd name="connsiteX8" fmla="*/ 9392533 w 10455568"/>
                  <a:gd name="connsiteY8" fmla="*/ 291498 h 715479"/>
                  <a:gd name="connsiteX9" fmla="*/ 9252019 w 10455568"/>
                  <a:gd name="connsiteY9" fmla="*/ 311564 h 715479"/>
                  <a:gd name="connsiteX10" fmla="*/ 9129899 w 10455568"/>
                  <a:gd name="connsiteY10" fmla="*/ 336497 h 715479"/>
                  <a:gd name="connsiteX11" fmla="*/ 9023312 w 10455568"/>
                  <a:gd name="connsiteY11" fmla="*/ 354253 h 715479"/>
                  <a:gd name="connsiteX12" fmla="*/ 8853949 w 10455568"/>
                  <a:gd name="connsiteY12" fmla="*/ 387064 h 715479"/>
                  <a:gd name="connsiteX13" fmla="*/ 8783278 w 10455568"/>
                  <a:gd name="connsiteY13" fmla="*/ 397418 h 715479"/>
                  <a:gd name="connsiteX14" fmla="*/ 8615640 w 10455568"/>
                  <a:gd name="connsiteY14" fmla="*/ 408552 h 715479"/>
                  <a:gd name="connsiteX15" fmla="*/ 8557154 w 10455568"/>
                  <a:gd name="connsiteY15" fmla="*/ 409627 h 715479"/>
                  <a:gd name="connsiteX16" fmla="*/ 8442474 w 10455568"/>
                  <a:gd name="connsiteY16" fmla="*/ 381318 h 715479"/>
                  <a:gd name="connsiteX17" fmla="*/ 8428959 w 10455568"/>
                  <a:gd name="connsiteY17" fmla="*/ 379618 h 715479"/>
                  <a:gd name="connsiteX18" fmla="*/ 8354329 w 10455568"/>
                  <a:gd name="connsiteY18" fmla="*/ 370428 h 715479"/>
                  <a:gd name="connsiteX19" fmla="*/ 8313705 w 10455568"/>
                  <a:gd name="connsiteY19" fmla="*/ 368535 h 715479"/>
                  <a:gd name="connsiteX20" fmla="*/ 8158571 w 10455568"/>
                  <a:gd name="connsiteY20" fmla="*/ 349396 h 715479"/>
                  <a:gd name="connsiteX21" fmla="*/ 8069467 w 10455568"/>
                  <a:gd name="connsiteY21" fmla="*/ 341485 h 715479"/>
                  <a:gd name="connsiteX22" fmla="*/ 7998265 w 10455568"/>
                  <a:gd name="connsiteY22" fmla="*/ 348379 h 715479"/>
                  <a:gd name="connsiteX23" fmla="*/ 7873167 w 10455568"/>
                  <a:gd name="connsiteY23" fmla="*/ 359529 h 715479"/>
                  <a:gd name="connsiteX24" fmla="*/ 7833600 w 10455568"/>
                  <a:gd name="connsiteY24" fmla="*/ 368926 h 715479"/>
                  <a:gd name="connsiteX25" fmla="*/ 7651338 w 10455568"/>
                  <a:gd name="connsiteY25" fmla="*/ 362121 h 715479"/>
                  <a:gd name="connsiteX26" fmla="*/ 7548003 w 10455568"/>
                  <a:gd name="connsiteY26" fmla="*/ 367710 h 715479"/>
                  <a:gd name="connsiteX27" fmla="*/ 7430093 w 10455568"/>
                  <a:gd name="connsiteY27" fmla="*/ 351855 h 715479"/>
                  <a:gd name="connsiteX28" fmla="*/ 7396245 w 10455568"/>
                  <a:gd name="connsiteY28" fmla="*/ 355328 h 715479"/>
                  <a:gd name="connsiteX29" fmla="*/ 7358394 w 10455568"/>
                  <a:gd name="connsiteY29" fmla="*/ 359950 h 715479"/>
                  <a:gd name="connsiteX30" fmla="*/ 7241933 w 10455568"/>
                  <a:gd name="connsiteY30" fmla="*/ 369637 h 715479"/>
                  <a:gd name="connsiteX31" fmla="*/ 7171767 w 10455568"/>
                  <a:gd name="connsiteY31" fmla="*/ 383160 h 715479"/>
                  <a:gd name="connsiteX32" fmla="*/ 7036569 w 10455568"/>
                  <a:gd name="connsiteY32" fmla="*/ 387132 h 715479"/>
                  <a:gd name="connsiteX33" fmla="*/ 6987200 w 10455568"/>
                  <a:gd name="connsiteY33" fmla="*/ 398073 h 715479"/>
                  <a:gd name="connsiteX34" fmla="*/ 6861115 w 10455568"/>
                  <a:gd name="connsiteY34" fmla="*/ 407542 h 715479"/>
                  <a:gd name="connsiteX35" fmla="*/ 6747718 w 10455568"/>
                  <a:gd name="connsiteY35" fmla="*/ 410900 h 715479"/>
                  <a:gd name="connsiteX36" fmla="*/ 6638839 w 10455568"/>
                  <a:gd name="connsiteY36" fmla="*/ 420654 h 715479"/>
                  <a:gd name="connsiteX37" fmla="*/ 6561486 w 10455568"/>
                  <a:gd name="connsiteY37" fmla="*/ 435540 h 715479"/>
                  <a:gd name="connsiteX38" fmla="*/ 6477200 w 10455568"/>
                  <a:gd name="connsiteY38" fmla="*/ 447113 h 715479"/>
                  <a:gd name="connsiteX39" fmla="*/ 6246111 w 10455568"/>
                  <a:gd name="connsiteY39" fmla="*/ 497537 h 715479"/>
                  <a:gd name="connsiteX40" fmla="*/ 6202328 w 10455568"/>
                  <a:gd name="connsiteY40" fmla="*/ 492074 h 715479"/>
                  <a:gd name="connsiteX41" fmla="*/ 5956458 w 10455568"/>
                  <a:gd name="connsiteY41" fmla="*/ 500965 h 715479"/>
                  <a:gd name="connsiteX42" fmla="*/ 5903139 w 10455568"/>
                  <a:gd name="connsiteY42" fmla="*/ 505186 h 715479"/>
                  <a:gd name="connsiteX43" fmla="*/ 5757547 w 10455568"/>
                  <a:gd name="connsiteY43" fmla="*/ 480730 h 715479"/>
                  <a:gd name="connsiteX44" fmla="*/ 5540270 w 10455568"/>
                  <a:gd name="connsiteY44" fmla="*/ 550023 h 715479"/>
                  <a:gd name="connsiteX45" fmla="*/ 5338128 w 10455568"/>
                  <a:gd name="connsiteY45" fmla="*/ 631974 h 715479"/>
                  <a:gd name="connsiteX46" fmla="*/ 5312622 w 10455568"/>
                  <a:gd name="connsiteY46" fmla="*/ 642454 h 715479"/>
                  <a:gd name="connsiteX47" fmla="*/ 5239393 w 10455568"/>
                  <a:gd name="connsiteY47" fmla="*/ 662307 h 715479"/>
                  <a:gd name="connsiteX48" fmla="*/ 5147821 w 10455568"/>
                  <a:gd name="connsiteY48" fmla="*/ 673791 h 715479"/>
                  <a:gd name="connsiteX49" fmla="*/ 5032111 w 10455568"/>
                  <a:gd name="connsiteY49" fmla="*/ 694497 h 715479"/>
                  <a:gd name="connsiteX50" fmla="*/ 4937648 w 10455568"/>
                  <a:gd name="connsiteY50" fmla="*/ 684913 h 715479"/>
                  <a:gd name="connsiteX51" fmla="*/ 4805529 w 10455568"/>
                  <a:gd name="connsiteY51" fmla="*/ 670032 h 715479"/>
                  <a:gd name="connsiteX52" fmla="*/ 4681029 w 10455568"/>
                  <a:gd name="connsiteY52" fmla="*/ 655792 h 715479"/>
                  <a:gd name="connsiteX53" fmla="*/ 4643990 w 10455568"/>
                  <a:gd name="connsiteY53" fmla="*/ 685120 h 715479"/>
                  <a:gd name="connsiteX54" fmla="*/ 4585542 w 10455568"/>
                  <a:gd name="connsiteY54" fmla="*/ 712411 h 715479"/>
                  <a:gd name="connsiteX55" fmla="*/ 4516947 w 10455568"/>
                  <a:gd name="connsiteY55" fmla="*/ 689117 h 715479"/>
                  <a:gd name="connsiteX56" fmla="*/ 4356995 w 10455568"/>
                  <a:gd name="connsiteY56" fmla="*/ 642048 h 715479"/>
                  <a:gd name="connsiteX57" fmla="*/ 4258219 w 10455568"/>
                  <a:gd name="connsiteY57" fmla="*/ 646156 h 715479"/>
                  <a:gd name="connsiteX58" fmla="*/ 4042233 w 10455568"/>
                  <a:gd name="connsiteY58" fmla="*/ 636117 h 715479"/>
                  <a:gd name="connsiteX59" fmla="*/ 3899777 w 10455568"/>
                  <a:gd name="connsiteY59" fmla="*/ 610576 h 715479"/>
                  <a:gd name="connsiteX60" fmla="*/ 3796441 w 10455568"/>
                  <a:gd name="connsiteY60" fmla="*/ 577707 h 715479"/>
                  <a:gd name="connsiteX61" fmla="*/ 3648774 w 10455568"/>
                  <a:gd name="connsiteY61" fmla="*/ 535623 h 715479"/>
                  <a:gd name="connsiteX62" fmla="*/ 3502227 w 10455568"/>
                  <a:gd name="connsiteY62" fmla="*/ 518518 h 715479"/>
                  <a:gd name="connsiteX63" fmla="*/ 3395228 w 10455568"/>
                  <a:gd name="connsiteY63" fmla="*/ 491723 h 715479"/>
                  <a:gd name="connsiteX64" fmla="*/ 3265757 w 10455568"/>
                  <a:gd name="connsiteY64" fmla="*/ 477242 h 715479"/>
                  <a:gd name="connsiteX65" fmla="*/ 3158404 w 10455568"/>
                  <a:gd name="connsiteY65" fmla="*/ 483689 h 715479"/>
                  <a:gd name="connsiteX66" fmla="*/ 2990483 w 10455568"/>
                  <a:gd name="connsiteY66" fmla="*/ 499212 h 715479"/>
                  <a:gd name="connsiteX67" fmla="*/ 2779802 w 10455568"/>
                  <a:gd name="connsiteY67" fmla="*/ 443069 h 715479"/>
                  <a:gd name="connsiteX68" fmla="*/ 2695508 w 10455568"/>
                  <a:gd name="connsiteY68" fmla="*/ 433082 h 715479"/>
                  <a:gd name="connsiteX69" fmla="*/ 2616713 w 10455568"/>
                  <a:gd name="connsiteY69" fmla="*/ 431172 h 715479"/>
                  <a:gd name="connsiteX70" fmla="*/ 2447364 w 10455568"/>
                  <a:gd name="connsiteY70" fmla="*/ 395810 h 715479"/>
                  <a:gd name="connsiteX71" fmla="*/ 2378751 w 10455568"/>
                  <a:gd name="connsiteY71" fmla="*/ 385044 h 715479"/>
                  <a:gd name="connsiteX72" fmla="*/ 2284230 w 10455568"/>
                  <a:gd name="connsiteY72" fmla="*/ 391782 h 715479"/>
                  <a:gd name="connsiteX73" fmla="*/ 2110801 w 10455568"/>
                  <a:gd name="connsiteY73" fmla="*/ 382042 h 715479"/>
                  <a:gd name="connsiteX74" fmla="*/ 1934854 w 10455568"/>
                  <a:gd name="connsiteY74" fmla="*/ 331108 h 715479"/>
                  <a:gd name="connsiteX75" fmla="*/ 1862479 w 10455568"/>
                  <a:gd name="connsiteY75" fmla="*/ 342158 h 715479"/>
                  <a:gd name="connsiteX76" fmla="*/ 1836283 w 10455568"/>
                  <a:gd name="connsiteY76" fmla="*/ 342488 h 715479"/>
                  <a:gd name="connsiteX77" fmla="*/ 1599327 w 10455568"/>
                  <a:gd name="connsiteY77" fmla="*/ 323970 h 715479"/>
                  <a:gd name="connsiteX78" fmla="*/ 1575578 w 10455568"/>
                  <a:gd name="connsiteY78" fmla="*/ 321802 h 715479"/>
                  <a:gd name="connsiteX79" fmla="*/ 1463288 w 10455568"/>
                  <a:gd name="connsiteY79" fmla="*/ 298576 h 715479"/>
                  <a:gd name="connsiteX80" fmla="*/ 1184165 w 10455568"/>
                  <a:gd name="connsiteY80" fmla="*/ 298373 h 715479"/>
                  <a:gd name="connsiteX81" fmla="*/ 1166899 w 10455568"/>
                  <a:gd name="connsiteY81" fmla="*/ 297220 h 715479"/>
                  <a:gd name="connsiteX82" fmla="*/ 1074855 w 10455568"/>
                  <a:gd name="connsiteY82" fmla="*/ 318934 h 715479"/>
                  <a:gd name="connsiteX83" fmla="*/ 1030232 w 10455568"/>
                  <a:gd name="connsiteY83" fmla="*/ 343829 h 715479"/>
                  <a:gd name="connsiteX84" fmla="*/ 959854 w 10455568"/>
                  <a:gd name="connsiteY84" fmla="*/ 371351 h 715479"/>
                  <a:gd name="connsiteX85" fmla="*/ 887350 w 10455568"/>
                  <a:gd name="connsiteY85" fmla="*/ 384742 h 715479"/>
                  <a:gd name="connsiteX86" fmla="*/ 762349 w 10455568"/>
                  <a:gd name="connsiteY86" fmla="*/ 358882 h 715479"/>
                  <a:gd name="connsiteX87" fmla="*/ 717454 w 10455568"/>
                  <a:gd name="connsiteY87" fmla="*/ 358448 h 715479"/>
                  <a:gd name="connsiteX88" fmla="*/ 616859 w 10455568"/>
                  <a:gd name="connsiteY88" fmla="*/ 348700 h 715479"/>
                  <a:gd name="connsiteX89" fmla="*/ 529939 w 10455568"/>
                  <a:gd name="connsiteY89" fmla="*/ 355789 h 715479"/>
                  <a:gd name="connsiteX90" fmla="*/ 461851 w 10455568"/>
                  <a:gd name="connsiteY90" fmla="*/ 386945 h 715479"/>
                  <a:gd name="connsiteX91" fmla="*/ 360707 w 10455568"/>
                  <a:gd name="connsiteY91" fmla="*/ 399082 h 715479"/>
                  <a:gd name="connsiteX92" fmla="*/ 293863 w 10455568"/>
                  <a:gd name="connsiteY92" fmla="*/ 384410 h 715479"/>
                  <a:gd name="connsiteX93" fmla="*/ 280347 w 10455568"/>
                  <a:gd name="connsiteY93" fmla="*/ 382711 h 715479"/>
                  <a:gd name="connsiteX94" fmla="*/ 108881 w 10455568"/>
                  <a:gd name="connsiteY94" fmla="*/ 393231 h 715479"/>
                  <a:gd name="connsiteX95" fmla="*/ 53435 w 10455568"/>
                  <a:gd name="connsiteY95" fmla="*/ 397222 h 715479"/>
                  <a:gd name="connsiteX96" fmla="*/ 0 w 10455568"/>
                  <a:gd name="connsiteY96" fmla="*/ 409348 h 71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10455568" h="715479">
                    <a:moveTo>
                      <a:pt x="0" y="0"/>
                    </a:moveTo>
                    <a:lnTo>
                      <a:pt x="10455568" y="0"/>
                    </a:lnTo>
                    <a:lnTo>
                      <a:pt x="10434629" y="8947"/>
                    </a:lnTo>
                    <a:cubicBezTo>
                      <a:pt x="10373917" y="32898"/>
                      <a:pt x="10311087" y="51455"/>
                      <a:pt x="10249341" y="73146"/>
                    </a:cubicBezTo>
                    <a:cubicBezTo>
                      <a:pt x="10223176" y="82504"/>
                      <a:pt x="10198388" y="94974"/>
                      <a:pt x="10172148" y="103170"/>
                    </a:cubicBezTo>
                    <a:cubicBezTo>
                      <a:pt x="10113395" y="121743"/>
                      <a:pt x="10053617" y="138053"/>
                      <a:pt x="9994576" y="156647"/>
                    </a:cubicBezTo>
                    <a:cubicBezTo>
                      <a:pt x="9960929" y="167389"/>
                      <a:pt x="9928899" y="184724"/>
                      <a:pt x="9894474" y="192604"/>
                    </a:cubicBezTo>
                    <a:cubicBezTo>
                      <a:pt x="9812718" y="211289"/>
                      <a:pt x="9730121" y="226242"/>
                      <a:pt x="9647603" y="242354"/>
                    </a:cubicBezTo>
                    <a:cubicBezTo>
                      <a:pt x="9562500" y="258935"/>
                      <a:pt x="9477721" y="276078"/>
                      <a:pt x="9392533" y="291498"/>
                    </a:cubicBezTo>
                    <a:cubicBezTo>
                      <a:pt x="9345891" y="299632"/>
                      <a:pt x="9298681" y="303723"/>
                      <a:pt x="9252019" y="311564"/>
                    </a:cubicBezTo>
                    <a:cubicBezTo>
                      <a:pt x="9211115" y="318433"/>
                      <a:pt x="9170740" y="328758"/>
                      <a:pt x="9129899" y="336497"/>
                    </a:cubicBezTo>
                    <a:cubicBezTo>
                      <a:pt x="9094507" y="342987"/>
                      <a:pt x="9058706" y="347759"/>
                      <a:pt x="9023312" y="354253"/>
                    </a:cubicBezTo>
                    <a:cubicBezTo>
                      <a:pt x="8966639" y="364814"/>
                      <a:pt x="8910315" y="376230"/>
                      <a:pt x="8853949" y="387064"/>
                    </a:cubicBezTo>
                    <a:cubicBezTo>
                      <a:pt x="8830350" y="391295"/>
                      <a:pt x="8805902" y="400245"/>
                      <a:pt x="8783278" y="397418"/>
                    </a:cubicBezTo>
                    <a:cubicBezTo>
                      <a:pt x="8726267" y="390232"/>
                      <a:pt x="8671093" y="397198"/>
                      <a:pt x="8615640" y="408552"/>
                    </a:cubicBezTo>
                    <a:cubicBezTo>
                      <a:pt x="8596680" y="412471"/>
                      <a:pt x="8576049" y="413291"/>
                      <a:pt x="8557154" y="409627"/>
                    </a:cubicBezTo>
                    <a:cubicBezTo>
                      <a:pt x="8518491" y="402356"/>
                      <a:pt x="8480716" y="390947"/>
                      <a:pt x="8442474" y="381318"/>
                    </a:cubicBezTo>
                    <a:cubicBezTo>
                      <a:pt x="8438313" y="380145"/>
                      <a:pt x="8433365" y="380189"/>
                      <a:pt x="8428959" y="379618"/>
                    </a:cubicBezTo>
                    <a:cubicBezTo>
                      <a:pt x="8403970" y="376366"/>
                      <a:pt x="8379279" y="373098"/>
                      <a:pt x="8354329" y="370428"/>
                    </a:cubicBezTo>
                    <a:cubicBezTo>
                      <a:pt x="8340833" y="369017"/>
                      <a:pt x="8327184" y="369657"/>
                      <a:pt x="8313705" y="368535"/>
                    </a:cubicBezTo>
                    <a:cubicBezTo>
                      <a:pt x="8261532" y="363935"/>
                      <a:pt x="8205623" y="381441"/>
                      <a:pt x="8158571" y="349396"/>
                    </a:cubicBezTo>
                    <a:cubicBezTo>
                      <a:pt x="8128030" y="328752"/>
                      <a:pt x="8100257" y="335890"/>
                      <a:pt x="8069467" y="341485"/>
                    </a:cubicBezTo>
                    <a:cubicBezTo>
                      <a:pt x="8046153" y="345696"/>
                      <a:pt x="8022024" y="346466"/>
                      <a:pt x="7998265" y="348379"/>
                    </a:cubicBezTo>
                    <a:cubicBezTo>
                      <a:pt x="7956565" y="352093"/>
                      <a:pt x="7914826" y="355232"/>
                      <a:pt x="7873167" y="359529"/>
                    </a:cubicBezTo>
                    <a:cubicBezTo>
                      <a:pt x="7859864" y="361016"/>
                      <a:pt x="7846730" y="369197"/>
                      <a:pt x="7833600" y="368926"/>
                    </a:cubicBezTo>
                    <a:cubicBezTo>
                      <a:pt x="7772906" y="367528"/>
                      <a:pt x="7711993" y="362939"/>
                      <a:pt x="7651338" y="362121"/>
                    </a:cubicBezTo>
                    <a:cubicBezTo>
                      <a:pt x="7616924" y="361556"/>
                      <a:pt x="7582209" y="369456"/>
                      <a:pt x="7548003" y="367710"/>
                    </a:cubicBezTo>
                    <a:cubicBezTo>
                      <a:pt x="7508539" y="365739"/>
                      <a:pt x="7469448" y="356458"/>
                      <a:pt x="7430093" y="351855"/>
                    </a:cubicBezTo>
                    <a:cubicBezTo>
                      <a:pt x="7419227" y="350559"/>
                      <a:pt x="7407516" y="353979"/>
                      <a:pt x="7396245" y="355328"/>
                    </a:cubicBezTo>
                    <a:cubicBezTo>
                      <a:pt x="7383524" y="356781"/>
                      <a:pt x="7371134" y="358791"/>
                      <a:pt x="7358394" y="359950"/>
                    </a:cubicBezTo>
                    <a:cubicBezTo>
                      <a:pt x="7319573" y="363179"/>
                      <a:pt x="7280655" y="364958"/>
                      <a:pt x="7241933" y="369637"/>
                    </a:cubicBezTo>
                    <a:cubicBezTo>
                      <a:pt x="7218235" y="372418"/>
                      <a:pt x="7194108" y="386008"/>
                      <a:pt x="7171767" y="383160"/>
                    </a:cubicBezTo>
                    <a:cubicBezTo>
                      <a:pt x="7126248" y="377813"/>
                      <a:pt x="7082583" y="399728"/>
                      <a:pt x="7036569" y="387132"/>
                    </a:cubicBezTo>
                    <a:cubicBezTo>
                      <a:pt x="7022328" y="383442"/>
                      <a:pt x="7003983" y="396347"/>
                      <a:pt x="6987200" y="398073"/>
                    </a:cubicBezTo>
                    <a:cubicBezTo>
                      <a:pt x="6945251" y="402388"/>
                      <a:pt x="6903183" y="404965"/>
                      <a:pt x="6861115" y="407542"/>
                    </a:cubicBezTo>
                    <a:cubicBezTo>
                      <a:pt x="6823394" y="409822"/>
                      <a:pt x="6784520" y="416550"/>
                      <a:pt x="6747718" y="410900"/>
                    </a:cubicBezTo>
                    <a:cubicBezTo>
                      <a:pt x="6709137" y="404791"/>
                      <a:pt x="6674999" y="408284"/>
                      <a:pt x="6638839" y="420654"/>
                    </a:cubicBezTo>
                    <a:cubicBezTo>
                      <a:pt x="6614066" y="429044"/>
                      <a:pt x="6587444" y="431733"/>
                      <a:pt x="6561486" y="435540"/>
                    </a:cubicBezTo>
                    <a:cubicBezTo>
                      <a:pt x="6533513" y="439778"/>
                      <a:pt x="6502069" y="435804"/>
                      <a:pt x="6477200" y="447113"/>
                    </a:cubicBezTo>
                    <a:cubicBezTo>
                      <a:pt x="6403159" y="480713"/>
                      <a:pt x="6325566" y="492119"/>
                      <a:pt x="6246111" y="497537"/>
                    </a:cubicBezTo>
                    <a:cubicBezTo>
                      <a:pt x="6231608" y="498524"/>
                      <a:pt x="6216540" y="495475"/>
                      <a:pt x="6202328" y="492074"/>
                    </a:cubicBezTo>
                    <a:cubicBezTo>
                      <a:pt x="6119346" y="471508"/>
                      <a:pt x="6038018" y="479381"/>
                      <a:pt x="5956458" y="500965"/>
                    </a:cubicBezTo>
                    <a:cubicBezTo>
                      <a:pt x="5939584" y="505613"/>
                      <a:pt x="5920486" y="507499"/>
                      <a:pt x="5903139" y="505186"/>
                    </a:cubicBezTo>
                    <a:cubicBezTo>
                      <a:pt x="5854306" y="498315"/>
                      <a:pt x="5806470" y="484677"/>
                      <a:pt x="5757547" y="480730"/>
                    </a:cubicBezTo>
                    <a:cubicBezTo>
                      <a:pt x="5676701" y="474297"/>
                      <a:pt x="5610121" y="519038"/>
                      <a:pt x="5540270" y="550023"/>
                    </a:cubicBezTo>
                    <a:cubicBezTo>
                      <a:pt x="5473801" y="579316"/>
                      <a:pt x="5419599" y="638949"/>
                      <a:pt x="5338128" y="631974"/>
                    </a:cubicBezTo>
                    <a:cubicBezTo>
                      <a:pt x="5329931" y="631367"/>
                      <a:pt x="5321476" y="639812"/>
                      <a:pt x="5312622" y="642454"/>
                    </a:cubicBezTo>
                    <a:cubicBezTo>
                      <a:pt x="5288350" y="649647"/>
                      <a:pt x="5264155" y="657994"/>
                      <a:pt x="5239393" y="662307"/>
                    </a:cubicBezTo>
                    <a:cubicBezTo>
                      <a:pt x="5209181" y="667862"/>
                      <a:pt x="5178072" y="668817"/>
                      <a:pt x="5147821" y="673791"/>
                    </a:cubicBezTo>
                    <a:cubicBezTo>
                      <a:pt x="5108908" y="679940"/>
                      <a:pt x="5070972" y="691848"/>
                      <a:pt x="5032111" y="694497"/>
                    </a:cubicBezTo>
                    <a:cubicBezTo>
                      <a:pt x="5000793" y="696632"/>
                      <a:pt x="4969032" y="688019"/>
                      <a:pt x="4937648" y="684913"/>
                    </a:cubicBezTo>
                    <a:cubicBezTo>
                      <a:pt x="4893363" y="680649"/>
                      <a:pt x="4845361" y="685962"/>
                      <a:pt x="4805529" y="670032"/>
                    </a:cubicBezTo>
                    <a:cubicBezTo>
                      <a:pt x="4763006" y="653119"/>
                      <a:pt x="4723244" y="646796"/>
                      <a:pt x="4681029" y="655792"/>
                    </a:cubicBezTo>
                    <a:cubicBezTo>
                      <a:pt x="4666957" y="658791"/>
                      <a:pt x="4649519" y="672217"/>
                      <a:pt x="4643990" y="685120"/>
                    </a:cubicBezTo>
                    <a:cubicBezTo>
                      <a:pt x="4631676" y="713928"/>
                      <a:pt x="4612585" y="720184"/>
                      <a:pt x="4585542" y="712411"/>
                    </a:cubicBezTo>
                    <a:cubicBezTo>
                      <a:pt x="4562077" y="705853"/>
                      <a:pt x="4533672" y="703713"/>
                      <a:pt x="4516947" y="689117"/>
                    </a:cubicBezTo>
                    <a:cubicBezTo>
                      <a:pt x="4469552" y="647774"/>
                      <a:pt x="4412904" y="650180"/>
                      <a:pt x="4356995" y="642048"/>
                    </a:cubicBezTo>
                    <a:cubicBezTo>
                      <a:pt x="4322867" y="637088"/>
                      <a:pt x="4291523" y="638934"/>
                      <a:pt x="4258219" y="646156"/>
                    </a:cubicBezTo>
                    <a:cubicBezTo>
                      <a:pt x="4185895" y="662159"/>
                      <a:pt x="4113776" y="651342"/>
                      <a:pt x="4042233" y="636117"/>
                    </a:cubicBezTo>
                    <a:cubicBezTo>
                      <a:pt x="3994923" y="625941"/>
                      <a:pt x="3946812" y="621063"/>
                      <a:pt x="3899777" y="610576"/>
                    </a:cubicBezTo>
                    <a:cubicBezTo>
                      <a:pt x="3864554" y="602488"/>
                      <a:pt x="3829196" y="592371"/>
                      <a:pt x="3796441" y="577707"/>
                    </a:cubicBezTo>
                    <a:cubicBezTo>
                      <a:pt x="3748937" y="556178"/>
                      <a:pt x="3706395" y="521788"/>
                      <a:pt x="3648774" y="535623"/>
                    </a:cubicBezTo>
                    <a:cubicBezTo>
                      <a:pt x="3598036" y="547820"/>
                      <a:pt x="3550396" y="532716"/>
                      <a:pt x="3502227" y="518518"/>
                    </a:cubicBezTo>
                    <a:cubicBezTo>
                      <a:pt x="3466848" y="508111"/>
                      <a:pt x="3431455" y="497410"/>
                      <a:pt x="3395228" y="491723"/>
                    </a:cubicBezTo>
                    <a:cubicBezTo>
                      <a:pt x="3352235" y="485040"/>
                      <a:pt x="3304663" y="492363"/>
                      <a:pt x="3265757" y="477242"/>
                    </a:cubicBezTo>
                    <a:cubicBezTo>
                      <a:pt x="3225052" y="461369"/>
                      <a:pt x="3193136" y="476075"/>
                      <a:pt x="3158404" y="483689"/>
                    </a:cubicBezTo>
                    <a:cubicBezTo>
                      <a:pt x="3102986" y="495623"/>
                      <a:pt x="3048333" y="514498"/>
                      <a:pt x="2990483" y="499212"/>
                    </a:cubicBezTo>
                    <a:cubicBezTo>
                      <a:pt x="2920173" y="480697"/>
                      <a:pt x="2850324" y="460405"/>
                      <a:pt x="2779802" y="443069"/>
                    </a:cubicBezTo>
                    <a:cubicBezTo>
                      <a:pt x="2752548" y="436477"/>
                      <a:pt x="2723606" y="434954"/>
                      <a:pt x="2695508" y="433082"/>
                    </a:cubicBezTo>
                    <a:cubicBezTo>
                      <a:pt x="2668903" y="431690"/>
                      <a:pt x="2637847" y="441965"/>
                      <a:pt x="2616713" y="431172"/>
                    </a:cubicBezTo>
                    <a:cubicBezTo>
                      <a:pt x="2562378" y="403411"/>
                      <a:pt x="2507687" y="391698"/>
                      <a:pt x="2447364" y="395810"/>
                    </a:cubicBezTo>
                    <a:cubicBezTo>
                      <a:pt x="2424744" y="397352"/>
                      <a:pt x="2401814" y="385802"/>
                      <a:pt x="2378751" y="385044"/>
                    </a:cubicBezTo>
                    <a:cubicBezTo>
                      <a:pt x="2347229" y="384281"/>
                      <a:pt x="2310735" y="378901"/>
                      <a:pt x="2284230" y="391782"/>
                    </a:cubicBezTo>
                    <a:cubicBezTo>
                      <a:pt x="2221919" y="422248"/>
                      <a:pt x="2168532" y="404037"/>
                      <a:pt x="2110801" y="382042"/>
                    </a:cubicBezTo>
                    <a:cubicBezTo>
                      <a:pt x="2053961" y="360279"/>
                      <a:pt x="1994577" y="343935"/>
                      <a:pt x="1934854" y="331108"/>
                    </a:cubicBezTo>
                    <a:cubicBezTo>
                      <a:pt x="1912400" y="326519"/>
                      <a:pt x="1886705" y="338470"/>
                      <a:pt x="1862479" y="342158"/>
                    </a:cubicBezTo>
                    <a:cubicBezTo>
                      <a:pt x="1853818" y="343333"/>
                      <a:pt x="1844309" y="344855"/>
                      <a:pt x="1836283" y="342488"/>
                    </a:cubicBezTo>
                    <a:cubicBezTo>
                      <a:pt x="1758698" y="319808"/>
                      <a:pt x="1680403" y="303878"/>
                      <a:pt x="1599327" y="323970"/>
                    </a:cubicBezTo>
                    <a:cubicBezTo>
                      <a:pt x="1591888" y="325937"/>
                      <a:pt x="1583257" y="323319"/>
                      <a:pt x="1575578" y="321802"/>
                    </a:cubicBezTo>
                    <a:cubicBezTo>
                      <a:pt x="1538035" y="313873"/>
                      <a:pt x="1500950" y="299795"/>
                      <a:pt x="1463288" y="298576"/>
                    </a:cubicBezTo>
                    <a:cubicBezTo>
                      <a:pt x="1370438" y="295582"/>
                      <a:pt x="1277384" y="298137"/>
                      <a:pt x="1184165" y="298373"/>
                    </a:cubicBezTo>
                    <a:cubicBezTo>
                      <a:pt x="1178344" y="298480"/>
                      <a:pt x="1172255" y="298896"/>
                      <a:pt x="1166899" y="297220"/>
                    </a:cubicBezTo>
                    <a:cubicBezTo>
                      <a:pt x="1131827" y="287082"/>
                      <a:pt x="1102238" y="293180"/>
                      <a:pt x="1074855" y="318934"/>
                    </a:cubicBezTo>
                    <a:cubicBezTo>
                      <a:pt x="1062808" y="330244"/>
                      <a:pt x="1045783" y="336940"/>
                      <a:pt x="1030232" y="343829"/>
                    </a:cubicBezTo>
                    <a:cubicBezTo>
                      <a:pt x="1007334" y="354132"/>
                      <a:pt x="983839" y="364180"/>
                      <a:pt x="959854" y="371351"/>
                    </a:cubicBezTo>
                    <a:cubicBezTo>
                      <a:pt x="936141" y="378210"/>
                      <a:pt x="910825" y="387219"/>
                      <a:pt x="887350" y="384742"/>
                    </a:cubicBezTo>
                    <a:cubicBezTo>
                      <a:pt x="845096" y="380339"/>
                      <a:pt x="804258" y="366810"/>
                      <a:pt x="762349" y="358882"/>
                    </a:cubicBezTo>
                    <a:cubicBezTo>
                      <a:pt x="747884" y="356082"/>
                      <a:pt x="732263" y="357732"/>
                      <a:pt x="717454" y="358448"/>
                    </a:cubicBezTo>
                    <a:cubicBezTo>
                      <a:pt x="683463" y="359893"/>
                      <a:pt x="649238" y="370675"/>
                      <a:pt x="616859" y="348700"/>
                    </a:cubicBezTo>
                    <a:cubicBezTo>
                      <a:pt x="586900" y="328019"/>
                      <a:pt x="558641" y="336644"/>
                      <a:pt x="529939" y="355789"/>
                    </a:cubicBezTo>
                    <a:cubicBezTo>
                      <a:pt x="509309" y="369433"/>
                      <a:pt x="485605" y="380664"/>
                      <a:pt x="461851" y="386945"/>
                    </a:cubicBezTo>
                    <a:cubicBezTo>
                      <a:pt x="429225" y="395576"/>
                      <a:pt x="396634" y="400422"/>
                      <a:pt x="360707" y="399082"/>
                    </a:cubicBezTo>
                    <a:cubicBezTo>
                      <a:pt x="335299" y="398193"/>
                      <a:pt x="314629" y="398437"/>
                      <a:pt x="293863" y="384410"/>
                    </a:cubicBezTo>
                    <a:cubicBezTo>
                      <a:pt x="290517" y="382308"/>
                      <a:pt x="284678" y="382122"/>
                      <a:pt x="280347" y="382711"/>
                    </a:cubicBezTo>
                    <a:cubicBezTo>
                      <a:pt x="223554" y="391535"/>
                      <a:pt x="166827" y="392780"/>
                      <a:pt x="108881" y="393231"/>
                    </a:cubicBezTo>
                    <a:cubicBezTo>
                      <a:pt x="90460" y="393322"/>
                      <a:pt x="71882" y="394571"/>
                      <a:pt x="53435" y="397222"/>
                    </a:cubicBezTo>
                    <a:lnTo>
                      <a:pt x="0" y="409348"/>
                    </a:ln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64462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8db2308-d939-430a-b691-238a8dea59b6">
      <Terms xmlns="http://schemas.microsoft.com/office/infopath/2007/PartnerControls"/>
    </lcf76f155ced4ddcb4097134ff3c332f>
    <TaxCatchAll xmlns="5b8b13da-f81b-454a-95eb-607e33c0c50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5E158B290FB04C85E3A58298661110" ma:contentTypeVersion="13" ma:contentTypeDescription="Create a new document." ma:contentTypeScope="" ma:versionID="41b7ff091aec529c3daf81507e8b0ec8">
  <xsd:schema xmlns:xsd="http://www.w3.org/2001/XMLSchema" xmlns:xs="http://www.w3.org/2001/XMLSchema" xmlns:p="http://schemas.microsoft.com/office/2006/metadata/properties" xmlns:ns2="18db2308-d939-430a-b691-238a8dea59b6" xmlns:ns3="5b8b13da-f81b-454a-95eb-607e33c0c50f" targetNamespace="http://schemas.microsoft.com/office/2006/metadata/properties" ma:root="true" ma:fieldsID="a3353ca290599b369a1ae03541399586" ns2:_="" ns3:_="">
    <xsd:import namespace="18db2308-d939-430a-b691-238a8dea59b6"/>
    <xsd:import namespace="5b8b13da-f81b-454a-95eb-607e33c0c5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db2308-d939-430a-b691-238a8dea59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a1dced58-e0b4-42b2-b81d-05092f917f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8b13da-f81b-454a-95eb-607e33c0c50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3870a5b-0f6f-4a43-975e-bd6ec4c6147b}" ma:internalName="TaxCatchAll" ma:showField="CatchAllData" ma:web="5b8b13da-f81b-454a-95eb-607e33c0c5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AEA2512-75F0-45F8-90D2-5FBD5B37D53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6381098-9CAA-4F8C-A88D-A0B377503C3A}">
  <ds:schemaRefs>
    <ds:schemaRef ds:uri="http://purl.org/dc/elements/1.1/"/>
    <ds:schemaRef ds:uri="http://purl.org/dc/terms/"/>
    <ds:schemaRef ds:uri="http://schemas.microsoft.com/office/infopath/2007/PartnerControls"/>
    <ds:schemaRef ds:uri="fb6fd31c-76fe-465c-bab9-52e6d3f27544"/>
    <ds:schemaRef ds:uri="http://schemas.openxmlformats.org/package/2006/metadata/core-properties"/>
    <ds:schemaRef ds:uri="http://schemas.microsoft.com/office/2006/documentManagement/types"/>
    <ds:schemaRef ds:uri="ac254fd8-240e-4ffc-928b-59536b1a58a2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2A17900-140E-467F-880F-E280E6756D4A}"/>
</file>

<file path=docProps/app.xml><?xml version="1.0" encoding="utf-8"?>
<Properties xmlns="http://schemas.openxmlformats.org/officeDocument/2006/extended-properties" xmlns:vt="http://schemas.openxmlformats.org/officeDocument/2006/docPropsVTypes">
  <TotalTime>1088</TotalTime>
  <Words>850</Words>
  <Application>Microsoft Office PowerPoint</Application>
  <PresentationFormat>Widescreen</PresentationFormat>
  <Paragraphs>147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Atiba Regular</vt:lpstr>
      <vt:lpstr>Bahnschrift SemiBold SemiConden</vt:lpstr>
      <vt:lpstr>Bahnschrift SemiCondensed</vt:lpstr>
      <vt:lpstr>Calibri</vt:lpstr>
      <vt:lpstr>Calibri Light</vt:lpstr>
      <vt:lpstr>Comic Sans MS</vt:lpstr>
      <vt:lpstr>Office Theme</vt:lpstr>
      <vt:lpstr>NASA Arizona Space Grant Symposium  2025 </vt:lpstr>
      <vt:lpstr>ASCEND! Aerospace STEM Challenges to Educate New Discoverers </vt:lpstr>
      <vt:lpstr>CGUHS Near Space Research Team</vt:lpstr>
      <vt:lpstr>Mission Statement</vt:lpstr>
      <vt:lpstr>CGUHS Near Space Research Team ASCEND Project Roadmap</vt:lpstr>
      <vt:lpstr>CGUHS Near Space Research Team ASCEND Project Roadmap</vt:lpstr>
      <vt:lpstr>CGUHS Near Space Research Team ASCEND Project Roadmap</vt:lpstr>
      <vt:lpstr>CGUHS Near Space Research Team ASCEND Project Roadmap</vt:lpstr>
      <vt:lpstr>Prototype Development</vt:lpstr>
      <vt:lpstr>Prototype  Development</vt:lpstr>
      <vt:lpstr>Endurance Testing</vt:lpstr>
      <vt:lpstr>Enclosure</vt:lpstr>
      <vt:lpstr>Enclosure</vt:lpstr>
      <vt:lpstr>PowerPoint Presentation</vt:lpstr>
      <vt:lpstr>Control System</vt:lpstr>
      <vt:lpstr>PowerPoint Presentation</vt:lpstr>
      <vt:lpstr>Electrical</vt:lpstr>
      <vt:lpstr>Power Distribution System</vt:lpstr>
      <vt:lpstr>Custom Printed Circuit Board</vt:lpstr>
      <vt:lpstr>Sensors and Electrical Components</vt:lpstr>
      <vt:lpstr>ASCEND Flight 51 November 24, 2024</vt:lpstr>
      <vt:lpstr>PowerPoint Presentation</vt:lpstr>
      <vt:lpstr>Launch</vt:lpstr>
      <vt:lpstr>Landing Site – Fall 2024</vt:lpstr>
      <vt:lpstr>Pre-Launch Briefing</vt:lpstr>
      <vt:lpstr>ASCEND Fight 55 March 29, 2025</vt:lpstr>
      <vt:lpstr>Landing Site – Spring 2025</vt:lpstr>
      <vt:lpstr>PowerPoint Presentation</vt:lpstr>
      <vt:lpstr>Future Work</vt:lpstr>
      <vt:lpstr>Acknowledgements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ASCEND Fall 2023 Launch</dc:title>
  <dc:creator>Limon, Melody Elise</dc:creator>
  <cp:lastModifiedBy>Coe, Michelle A - (macoe)</cp:lastModifiedBy>
  <cp:revision>2</cp:revision>
  <dcterms:created xsi:type="dcterms:W3CDTF">2023-11-13T16:27:32Z</dcterms:created>
  <dcterms:modified xsi:type="dcterms:W3CDTF">2025-04-16T20:31:59Z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0x010100815E158B290FB04C85E3A58298661110</vt:lpwstr>
  </property>
</Properties>
</file>